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s/slide56.xml" ContentType="application/vnd.openxmlformats-officedocument.presentationml.slide+xml"/>
  <Override PartName="/ppt/slides/slide5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s/slide5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s/slide57.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s/slide53.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51.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0.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9" r:id="rId2"/>
    <p:sldId id="260" r:id="rId3"/>
    <p:sldId id="257" r:id="rId4"/>
    <p:sldId id="261" r:id="rId5"/>
    <p:sldId id="296" r:id="rId6"/>
    <p:sldId id="262" r:id="rId7"/>
    <p:sldId id="263" r:id="rId8"/>
    <p:sldId id="264" r:id="rId9"/>
    <p:sldId id="265" r:id="rId10"/>
    <p:sldId id="266" r:id="rId11"/>
    <p:sldId id="267" r:id="rId12"/>
    <p:sldId id="292" r:id="rId13"/>
    <p:sldId id="293" r:id="rId14"/>
    <p:sldId id="268" r:id="rId15"/>
    <p:sldId id="269" r:id="rId16"/>
    <p:sldId id="270" r:id="rId17"/>
    <p:sldId id="271" r:id="rId18"/>
    <p:sldId id="272" r:id="rId19"/>
    <p:sldId id="273" r:id="rId20"/>
    <p:sldId id="294" r:id="rId21"/>
    <p:sldId id="274" r:id="rId22"/>
    <p:sldId id="275" r:id="rId23"/>
    <p:sldId id="295" r:id="rId24"/>
    <p:sldId id="276" r:id="rId25"/>
    <p:sldId id="297" r:id="rId26"/>
    <p:sldId id="277" r:id="rId27"/>
    <p:sldId id="298" r:id="rId28"/>
    <p:sldId id="278" r:id="rId29"/>
    <p:sldId id="299" r:id="rId30"/>
    <p:sldId id="300" r:id="rId31"/>
    <p:sldId id="279" r:id="rId32"/>
    <p:sldId id="301" r:id="rId33"/>
    <p:sldId id="302" r:id="rId34"/>
    <p:sldId id="280" r:id="rId35"/>
    <p:sldId id="303" r:id="rId36"/>
    <p:sldId id="304" r:id="rId37"/>
    <p:sldId id="281" r:id="rId38"/>
    <p:sldId id="305" r:id="rId39"/>
    <p:sldId id="282" r:id="rId40"/>
    <p:sldId id="306" r:id="rId41"/>
    <p:sldId id="283" r:id="rId42"/>
    <p:sldId id="315" r:id="rId43"/>
    <p:sldId id="308" r:id="rId44"/>
    <p:sldId id="284" r:id="rId45"/>
    <p:sldId id="307" r:id="rId46"/>
    <p:sldId id="285" r:id="rId47"/>
    <p:sldId id="309" r:id="rId48"/>
    <p:sldId id="316" r:id="rId49"/>
    <p:sldId id="286" r:id="rId50"/>
    <p:sldId id="310" r:id="rId51"/>
    <p:sldId id="287" r:id="rId52"/>
    <p:sldId id="311" r:id="rId53"/>
    <p:sldId id="288" r:id="rId54"/>
    <p:sldId id="312" r:id="rId55"/>
    <p:sldId id="313" r:id="rId56"/>
    <p:sldId id="289" r:id="rId57"/>
    <p:sldId id="314" r:id="rId58"/>
    <p:sldId id="290" r:id="rId59"/>
    <p:sldId id="291" r:id="rId60"/>
    <p:sldId id="258" r:id="rId61"/>
    <p:sldId id="317" r:id="rId62"/>
    <p:sldId id="318" r:id="rId63"/>
    <p:sldId id="319" r:id="rId64"/>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46" d="100"/>
          <a:sy n="46" d="100"/>
        </p:scale>
        <p:origin x="-691" y="-91"/>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32FADFE-3B8F-471C-ABF0-DBC7717ECBBC}" type="slidenum">
              <a:rPr lang="es-ES" smtClean="0"/>
              <a:pPr/>
              <a:t>‹Nº›</a:t>
            </a:fld>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847CFC-816F-41D0-AAC0-9BF4FEBC753E}" type="datetimeFigureOut">
              <a:rPr lang="es-ES" smtClean="0"/>
              <a:pPr/>
              <a:t>10/02/2012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2FADFE-3B8F-471C-ABF0-DBC7717ECBBC}"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7.xml"/><Relationship Id="rId4" Type="http://schemas.openxmlformats.org/officeDocument/2006/relationships/image" Target="../media/image6.jpeg"/></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8.jpeg"/><Relationship Id="rId1" Type="http://schemas.openxmlformats.org/officeDocument/2006/relationships/slideLayout" Target="../slideLayouts/slideLayout2.xml"/><Relationship Id="rId4" Type="http://schemas.openxmlformats.org/officeDocument/2006/relationships/image" Target="../media/image20.jpeg"/></Relationships>
</file>

<file path=ppt/slides/_rels/slide15.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25.jpeg"/><Relationship Id="rId1" Type="http://schemas.openxmlformats.org/officeDocument/2006/relationships/slideLayout" Target="../slideLayouts/slideLayout2.xml"/><Relationship Id="rId4" Type="http://schemas.openxmlformats.org/officeDocument/2006/relationships/image" Target="../media/image26.jpeg"/></Relationships>
</file>

<file path=ppt/slides/_rels/slide19.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29.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39.jpeg"/><Relationship Id="rId2" Type="http://schemas.openxmlformats.org/officeDocument/2006/relationships/image" Target="../media/image38.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48.jpeg"/><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52.jpeg"/><Relationship Id="rId2" Type="http://schemas.openxmlformats.org/officeDocument/2006/relationships/hyperlink" Target="http://www.tubiblia.net/biblia/antiguo-testamento/libros-historicos/segundo-libro-de-reyes" TargetMode="External"/><Relationship Id="rId1" Type="http://schemas.openxmlformats.org/officeDocument/2006/relationships/slideLayout" Target="../slideLayouts/slideLayout2.xml"/><Relationship Id="rId5" Type="http://schemas.openxmlformats.org/officeDocument/2006/relationships/image" Target="../media/image54.jpeg"/><Relationship Id="rId4" Type="http://schemas.openxmlformats.org/officeDocument/2006/relationships/image" Target="../media/image53.jpeg"/></Relationships>
</file>

<file path=ppt/slides/_rels/slide42.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hyperlink" Target="http://www.tubiblia.net/biblia/antiguo-testamento/pentateuco/numeros" TargetMode="Externa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jpeg"/></Relationships>
</file>

<file path=ppt/slides/_rels/slide49.xml.rels><?xml version="1.0" encoding="UTF-8" standalone="yes"?>
<Relationships xmlns="http://schemas.openxmlformats.org/package/2006/relationships"><Relationship Id="rId3" Type="http://schemas.openxmlformats.org/officeDocument/2006/relationships/image" Target="../media/image63.jpeg"/><Relationship Id="rId2" Type="http://schemas.openxmlformats.org/officeDocument/2006/relationships/image" Target="../media/image62.jpeg"/><Relationship Id="rId1" Type="http://schemas.openxmlformats.org/officeDocument/2006/relationships/slideLayout" Target="../slideLayouts/slideLayout2.xml"/><Relationship Id="rId4" Type="http://schemas.openxmlformats.org/officeDocument/2006/relationships/image" Target="../media/image64.jpeg"/></Relationships>
</file>

<file path=ppt/slides/_rels/slide50.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9.jpeg"/><Relationship Id="rId2" Type="http://schemas.openxmlformats.org/officeDocument/2006/relationships/image" Target="../media/image35.jpeg"/><Relationship Id="rId1" Type="http://schemas.openxmlformats.org/officeDocument/2006/relationships/slideLayout" Target="../slideLayouts/slideLayout2.xml"/><Relationship Id="rId4" Type="http://schemas.openxmlformats.org/officeDocument/2006/relationships/image" Target="../media/image70.jpeg"/></Relationships>
</file>

<file path=ppt/slides/_rels/slide5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3" Type="http://schemas.openxmlformats.org/officeDocument/2006/relationships/image" Target="../media/image72.jpeg"/><Relationship Id="rId2" Type="http://schemas.openxmlformats.org/officeDocument/2006/relationships/image" Target="../media/image31.jpeg"/><Relationship Id="rId1" Type="http://schemas.openxmlformats.org/officeDocument/2006/relationships/slideLayout" Target="../slideLayouts/slideLayout2.xml"/><Relationship Id="rId4" Type="http://schemas.openxmlformats.org/officeDocument/2006/relationships/image" Target="../media/image73.jpeg"/></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2" Type="http://schemas.openxmlformats.org/officeDocument/2006/relationships/image" Target="../media/image74.jpeg"/><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6.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77.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323528" y="908720"/>
            <a:ext cx="4608512" cy="5328592"/>
          </a:xfrm>
          <a:gradFill>
            <a:gsLst>
              <a:gs pos="0">
                <a:srgbClr val="8488C4"/>
              </a:gs>
              <a:gs pos="53000">
                <a:srgbClr val="D4DEFF"/>
              </a:gs>
              <a:gs pos="83000">
                <a:srgbClr val="D4DEFF"/>
              </a:gs>
              <a:gs pos="100000">
                <a:srgbClr val="96AB94"/>
              </a:gs>
            </a:gsLst>
            <a:lin ang="5400000" scaled="0"/>
          </a:gradFill>
        </p:spPr>
        <p:txBody>
          <a:bodyPr>
            <a:normAutofit/>
          </a:bodyPr>
          <a:lstStyle/>
          <a:p>
            <a:r>
              <a:rPr lang="es-CO" b="1" dirty="0" smtClean="0">
                <a:solidFill>
                  <a:srgbClr val="FF0000"/>
                </a:solidFill>
                <a:latin typeface="Agency FB" pitchFamily="34" charset="0"/>
              </a:rPr>
              <a:t>¿QUÉ LA IGLESIA ADVENTISTA ES BABILONIA?</a:t>
            </a:r>
            <a:endParaRPr lang="es-CO" b="1" dirty="0">
              <a:solidFill>
                <a:srgbClr val="FF0000"/>
              </a:solidFill>
              <a:latin typeface="Agency FB" pitchFamily="34" charset="0"/>
            </a:endParaRPr>
          </a:p>
        </p:txBody>
      </p:sp>
      <p:pic>
        <p:nvPicPr>
          <p:cNvPr id="17412" name="Picture 4" descr="http://t3.gstatic.com/images?q=tbn:ANd9GcTz2z8FQsSz8rV_gPdcIxbH0uxLa6FXmElVhu_8FTn5SHFKGKu56Q"/>
          <p:cNvPicPr>
            <a:picLocks noChangeAspect="1" noChangeArrowheads="1"/>
          </p:cNvPicPr>
          <p:nvPr/>
        </p:nvPicPr>
        <p:blipFill>
          <a:blip r:embed="rId2" cstate="print"/>
          <a:srcRect/>
          <a:stretch>
            <a:fillRect/>
          </a:stretch>
        </p:blipFill>
        <p:spPr bwMode="auto">
          <a:xfrm>
            <a:off x="5004048" y="1412776"/>
            <a:ext cx="3960440" cy="4176464"/>
          </a:xfrm>
          <a:prstGeom prst="rect">
            <a:avLst/>
          </a:prstGeom>
          <a:noFill/>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5554960" cy="2736304"/>
          </a:xfrm>
          <a:solidFill>
            <a:schemeClr val="accent1">
              <a:lumMod val="20000"/>
              <a:lumOff val="80000"/>
            </a:schemeClr>
          </a:solidFill>
        </p:spPr>
        <p:txBody>
          <a:bodyPr>
            <a:normAutofit fontScale="92500"/>
          </a:bodyPr>
          <a:lstStyle/>
          <a:p>
            <a:pPr algn="ctr">
              <a:buNone/>
            </a:pPr>
            <a:r>
              <a:rPr lang="es-CO" dirty="0" smtClean="0"/>
              <a:t>    </a:t>
            </a:r>
            <a:r>
              <a:rPr lang="es-CO" sz="3600" dirty="0" smtClean="0"/>
              <a:t>Este tema tiene dos fuentes </a:t>
            </a:r>
            <a:r>
              <a:rPr lang="es-CO" sz="3600" dirty="0" smtClean="0">
                <a:solidFill>
                  <a:srgbClr val="FF0000"/>
                </a:solidFill>
              </a:rPr>
              <a:t>Isaías 8:20.</a:t>
            </a:r>
          </a:p>
          <a:p>
            <a:pPr algn="ctr" fontAlgn="base">
              <a:buNone/>
            </a:pPr>
            <a:r>
              <a:rPr lang="es-CO" sz="3600" dirty="0" smtClean="0"/>
              <a:t>   ¡A la ley y al testimonio! Si no dijeren conforme á esto, es porque no les ha amanecido!</a:t>
            </a:r>
          </a:p>
        </p:txBody>
      </p:sp>
      <p:sp>
        <p:nvSpPr>
          <p:cNvPr id="4" name="3 Rectángulo"/>
          <p:cNvSpPr/>
          <p:nvPr/>
        </p:nvSpPr>
        <p:spPr>
          <a:xfrm>
            <a:off x="539552" y="4005064"/>
            <a:ext cx="5544616" cy="1754326"/>
          </a:xfrm>
          <a:prstGeom prst="rect">
            <a:avLst/>
          </a:prstGeom>
          <a:solidFill>
            <a:schemeClr val="accent1">
              <a:lumMod val="20000"/>
              <a:lumOff val="80000"/>
            </a:schemeClr>
          </a:solidFill>
        </p:spPr>
        <p:txBody>
          <a:bodyPr wrap="square">
            <a:spAutoFit/>
          </a:bodyPr>
          <a:lstStyle/>
          <a:p>
            <a:pPr algn="ctr"/>
            <a:r>
              <a:rPr lang="es-CO" sz="3600" dirty="0" smtClean="0"/>
              <a:t>Y en el Espíritu de Profecía: </a:t>
            </a:r>
            <a:r>
              <a:rPr lang="es-CO" sz="3600" dirty="0" smtClean="0">
                <a:solidFill>
                  <a:srgbClr val="FF0000"/>
                </a:solidFill>
              </a:rPr>
              <a:t>Joyas de los Testimonios T 2.  P 355</a:t>
            </a:r>
            <a:endParaRPr lang="es-CO" sz="3600" dirty="0">
              <a:solidFill>
                <a:srgbClr val="FF0000"/>
              </a:solidFill>
            </a:endParaRPr>
          </a:p>
        </p:txBody>
      </p:sp>
      <p:sp>
        <p:nvSpPr>
          <p:cNvPr id="16386" name="AutoShape 2" descr="data:image/jpeg;base64,/9j/4AAQSkZJRgABAQAAAQABAAD/2wCEAAkGBhMSERUUExQWFRUWGBgYGBcYFBUYGBccFxoaFxoYGxgYHCYeGxsjGhoaHy8gIycpLCwsFx4xNTAqNSYrLCkBCQoKDgwOGg8PGi0cHBwpLCwpKSosKSkpKSopKSwpKSkpKSkpKSkpLCkpKSkpKSkpLCkpKSkpKSkpKSksLCkpKf/AABEIANYA6wMBIgACEQEDEQH/xAAcAAABBAMBAAAAAAAAAAAAAAAAAQIDBgQFBwj/xABBEAABAgMEBwUGBAYCAQUAAAABAAIDESEEMUFRBRJhcYGR8AYHIqGxE4LB0eHxFCMychUzQlJikgiigxY0Q5Oy/8QAGAEBAAMBAAAAAAAAAAAAAAAAAAECAwT/xAAiEQEBAAICAgMBAAMAAAAAAAAAAQIRAxIhMQQTQXEyUWH/2gAMAwEAAhEDEQA/AO4oQhAIQhAIQhAIQhAIQhAhK5J3j96UeDajZrE5jTCl7aIWh/iMjqNBoNUXnMypJXft/wBqxYLE+KKxD4IIziOBlTJoBcdjSvOIiurMkuJLiTe5xvccySfVXxx2pllperJ3y6RZLXECJ/4y3/8AJW5s3fs8D8yxg7WRqcnNXLg+ZumAfjJTwm8Cr9Iz712Wx99tkcPHBjwzj4WOA4hy3di7ztHRBSPq7HsiNPm1cGDcOPXXwTxCmn1xP2V6PsnaGzRf5ceE7YIjZ8pzWe14N1V5j9jPqdOuqrJsdsiw/wCXFez9sRzfQhR9afselJpVwGxdubfDutL3DJ+q/wA3Albix97dsZIRGwom3VLSf9TLyVelT9kdmQuZWPvlBpFsxH7Hz3UcB6rb2TvasTv1+1h/uhz82EqvWrd4uyForF24sMX9Nphzyc7UPJ0lt4FrY8TY5rhm1wI8lCdpkJJpUSEIQgEIQgEIQgEIQgEIQgEIQgEhKVUnvW7XfgrEWwzKPHnDhZtp44nut83NQcr70+1JttuLWH8izThskaPfOT38xqg5NniqxBsxmDhl9Tjcm2OAJC+lLtq2IZMZZbcwuiTUc+V3UIh8Zb8VMISdCh7ML93ljiskQ5S+fzUqomwupKRsPBSMHU+ugh2yXr1VSg0tOA6nNJq9G7bdcE8A47cvOaWddnnzQQlhn11cnthYkeUlKG9dc/NJq34cDyQMa3rrfchzcjL5Z+WCkG/bLjnPYUmr1PzQMEKY+V/W9OE2Hwkg5hxaeEpJdSZphs66xSCGZVl1ig2Fi7RWuEJMjxgMB7QkYUAdMBbex959vZIFzYn74Yu/c0jmq21tCJc5/Pkk37Km/qRuO1V1Fu1dAsPe9F/+WztP7Hub5EO9VvLB3qWV8hED4RJlWTgN5bXyXJgRu907KevJOAaP6ZniQNop9lHSJmdehLHbmRWh8N7XtNzmkEeSyFxbu50g9mkGMY4hkUuD2yMnSY5wJGYkJHZJdpWOU1W2N3NhCEKFghCEAhCEAhCCgZEiAAkmQFSTQADE7F5s7adojpG2vjV9kybIDSf6AZa0sC4zdyGC6N3zdrTDhtsMJ0nx260Uz/TCnLV3vMxuac1yeHAAoDcJAyxFStcJ+s88vw6BDuld8vT6rINZAbOsEQ2SE5X0mpYbLprVgnsVkMR7GNq5zmtAzLjLFWy36TbY4kWysa0tZDLDOG1zosVwaDEc5wmGjWJaBTwgYrWdj4ZFtsx1TIxGypfhPaBnsVmjaIZadKRXuE4QitZLCI9rRrCeQDS52wbQuXlynbz6a4Tx4UKJZ3NIBBBIBAIIoRNp3FtU0C7HO5X/AEBAFotdptLrvzfZUvIZIS/ayX+4WjsWpBs8PXhNivjuDgxzQSGNm1vilrAPiHCUww5zUzm/D61brjPoTSivnS/jvuV10to2zPius0KBK0SYJw4j/ZiKavBYZgNYJmc+FFW9L2FsKPEhw3FzWHV1jWZAk47Brh3AYrTDk7VXLHTCYylBvpdMSE9hPomPnXnv+X0V27JWZ8GBEjtn7SKRZ4IoQXOPicRjqynUYFYXauAY9qjvs7NdkMNDyxtNZgk5xltB2U2qs5Z2sT08bVjVp8q7OFyUifypvx3J0SzES1mEXSmJX1xFcJJA3rA8t01tuKaN9neUpbSWzbt29TTmgDDPHLjRNdx5+alBsIVJ3AZn6VS6l1+47vtilBOy4bDff6JG4A0u3YG/f6IHMaJXcvup5kZ+vqiG3y2fVNtJkPvhVBfu6fRMzFtDgKflspdQF5nyHNdJXILL22jaJECHFhh1neNY0Ie1znEuANzi0FvhIrmutQrQHNDgZggEUwImFzW78uqTU0mQhChIQhCAQhCAWDprS0OzQIkeKZMhtLncLgNpMgNpCzVx3vk7SGLFZYYf6GSiR6mrpTZDOYA8RvqW5KZN1FuooFs0hEtEeJaYv8yM4ki/VFzWDY1tOCWCyd4vv3X4pzYHp5jYshrNUU+FAMqbV0yOa3ZoFRIZD7cRcpoQOVL+s0MNM/jwN5uTg0bvLj9UQuUHStlbEZEgl7HiG2GwxW+CzhrdUvkyZiO/URSU3knZm6H0qXC0iE86jIZhwYftAC8vdqmK4EjWeZl5dhMDBURp9cRT6pHfI4fJc94ZWk5K6DoSO2HbHQNbVhWezxWk5mTTEiHOt2wNWp0XaGuiRbY4SZZ2tEJhuDiNWDD4DxHaFVRFIudKYkZG8Yi+7ZuWfZe0EaG1kP8ALdDY7Xa1zGlpcJyJMgTebzgFW8NnpaZz9XHsxBbB14kRwNoDHR4oLTMMkXtbrXNc55a5wvkQMSqVZrO6NEDW1fEdKRne41pvJWXB0+4Q7SHMBdaZTfrESm7XMpzmJmRnzWf2O0lZ4ER0SK5wiScIZDA5rdYS1iJznhKXqkxuG6WzLSzxLY1sK1QocgyxwdRkUUf7V0w+Tv8AJwltrmtFC0aRBgWRtIlrc2JFP9sMUYL7pAxOCdYrfAeYdkbE1IJf7SPFilrDGIl4QCaDACc8cK59kgRIwtFqAk+M72LDNsoMK573GcgAxuqDvlesPMa+zu0RdFdDsTZhzorNRpr7KExuo0na4azzslNax0OHatISaxgs8KbnENDZw4Y8T3ObIkuI81tLdagRFtMIE6wbZLNIGbqSfEA3TAWt0Xo1zbIIbaRbWbzc2BC/U4m4NJ5hTjdRFm618DRUOM202jU1IEMEMGsSS58gwEurSYceAxWgF4+WZy81ee0dqhs0cxsB84b4gDfC5pIhglxMxUmKZk0vAFyozgZE7PgSunhu5tjnNE1/ShvlvxurNOa2f+XrhLffdsQGitTQm/eBlWk1Jq165S6xW7M6Fs681laCsRtFqY01aPG6/wDS0zA4uI5lYkQyab8sD1RW7sPZmwbPEtUU6rSC8k4Q4YJv2+I7pLHly1GnHN1qO3Tvxmk7FoxtWz9pGleA4TInshBx98LtTIQAAFAKAZAYLkfcro51qtFr0rFHiivdDhA4CYLpHYNRg/a5dgWU8TTcIQhSBCEIBCEhQabtf2jbYbJEjuqWiTG/3vdRjeJv2AnBee4MR7i58Q68WIXRHkymS4kmXEykrX3pdo/xdtEBhJg2UkGRMnRjR2/UHh3l6q7a76y2zIK348deWHJlu6PvMrr9/wAipG3njw6mUkiBvF3CklI1nJaMzpHqvK7opQNnW/rzQW9ZJJV+2FLurkCB++kuIlTBNYTldP5p5ArU/Kk/gOadLohQGGmBw6onNyoeWHwuT5XV2+kkoHH1PVEAxst+UuV6XUrd51SknCvHhPz9ckNHLznggaDgZjqt6LheRPCnpLclcSfhXZPH4o1+uEuio1E7Z9n7R2ljNRkZ4ZKWrrTGqZ0ExQSyksq1droz2OY5sOboYhlzWargwGeqNUyDb6atQtK3Z68bsUBx3V9DMi+9UvHjfOk9q2mlNMNjQbPCaws9i0j9cw4kgkykJEnfetaGGW+W/Gvx4BINufpSgyStIwndspToq0xk9It2Vrpnn58dvkp4TLzxpkdlVEyFPjhlsluksm4X/KasgxlkMWI2G2c3nVnK6dSeAmfdW471Ld7GwwrFAH5lqe2Exo/saW04uLG8SsnsHo7XiPjGspsbvMi47cBxKg7Lwv4n2gi2n9VnsA9nDrMF9Wgje72j+DVyZ3tn/HThNYun9lNAtsVjg2ZtRCYGk/3Ove7i4k8VtkgSqVghCEAhCEAqh3l9sPwFlJhn8+NOHBGRlWJLJgrvlmrZEiAAkkACpJMgAMSvO3ajtCdI26JHn+SycOBO7Ube7e8zdPKQwVsZuq5ZdY1lks+qAJ1vmZzJxNbyZ+qyQ3MZU4YEbKpkzLKfEdfJOI2EUmbsdmS6HNs/VJv66KlbeLufWabDbTr4p7p1B+efXBSFrSnnPOm1NaQT1Pl90H54UxmJobt5S+dPugfPlwxmPX1Rq9evr5pMCntJnfOs+usFAU3HdznuSy230oc6nbW5K01Hxr0cUBvV3x2ICXCvoPqlcJb+AqlLeB3eVEgHOXrRAgEvhtvPyxTA3K/P74VUodj5Zb00DKmzy33S8kB6dYdVKjA+FL5b1I8ZZ3zv8t3NJv64IG+zOOEp+p3V9E4V+OWdc7/NK1pwv6xpgnsaee3hyuKBYUQ4ifVegn2mLSQqTKQzNwGyvqFKyHS4dfLYs/sto/21pDiJiFJxxrUNHD9XuhUzy6za+M3W605bhovRL3g+MM1GGlYsSfi4HWd7q3ndH2X/AAWjYQcJRY350SYrN48LTj4Wao3zVO7VQv4lpiyaOHig2f8APtA5HVPuard8UrszRJc2M8OmlQhCsgIQhAIQse321kGG+JEcGsY0uc43AATJQUDvk7VGDZxZIZ/NtMw6V7YU5OPvfp3a2S5NAh6jQBXgVLpbTT7Zaotrfe8yY3+xjaMbfgBXaXHFJCb15rfGac3JdpWsoTddLafTgnMZX0+gzv5pNeUm4ZYGnXNSMGwenktFJDzOXXXQSNFLkpYMR80HfLnNEgcedfikDcctgHWCWR6kL+sU5rQPpPl1mFAVplgJT2mdVJLGv2TGcDXZ5cAnh991+Iu2csUDg3Pj0eqJzWyFOWXxuySQyRs2ioOQnilDTy+lyAxIpXA776JSa/E5U5Xb0BuyvV07qhDicqbq/W/yQI7btw49bBtSOy6+hTsa3XTnzpjfhsQwfY0v+qkMLeq9dC9I93wony+/zz37E2XLPO/ZS9A5vXpuUzIdeXn9PVQMzwlu9N6ygwy69cFAbGeGtyVy7Nw22SxOjxaANdGfnINmG79UAbyVU9G2Qx7QyHeJzdh4W38zJvvrZ969se6HZtHQf5tsiNDqXMDhfLAvkd0Mrm5buzF0cU8bbHuQ0U97LRpKMPzbZEdqk4Q2k3bC+Y3QwuprC0PotlngQ4EMSZCY1jRsaJczfxWaoXCEIQCEIQC5P309pj4LDDP6pRI5yYD4Ge8RrH9ozXR9PaZZZLPEjxP0w2lxAvJuDRtJkBvXnG0W58aJEtEX+bFfrE4CeA2AANGQV8JuqZ3UR6hB6wE586rJgy3TpiZymKbaBYzBlKWA2TnPrNZLZHnj1et2B4kJc/h8FKRS+ldmHyUWOGclI2H5b0Qc2fEbvhx8kudByHlxSs+nXBIBOUssuuggVl9Od22Uk8gXHmL70xt2e7ds3JNXr4BBO0XY5eX2S6tabeQy+iiBkcb85/f6J7TuNNx375IJZ4iUjhhnw+qkDdvV3D6qJovkb/PeOKfPHHd8kAT9cifmlDePPdfghrpinqhrcspc/upDtUCWNLsMM7kx5AopHGfl15KEAb5XSQLKfR3Ia3PnjefRI4X3+k9st8lJqVulLrcaoFZCuw5b7k9+VNvXmlhDHaj8OYkRsNpq4hu6d5pgBX3Sq269p1tbOwWjPCYpEi8yGxrSfIunwaFru7+F/EtN2rSBrBs35NnOBMi3WHuazv8AyhZ3b7S40fop/s/C54ECFK8awIJ4MDjvkrJ3WdnPwWjIEMiT3j2sSkjrRPFI/tbqt91cc83bq1qaW4JUIVwIQhAJCUq0XbLtI2xWSJGMi4eGG0/1PIOqNwqTsaUHNu97tIY9obY4Z8EIh0XbEIm1uXhBB3u/xVDjGXGuytfn5pYYcS57na0RxLnEyJJJmSc/ESgCZv4Y0PljwK6MZqOXLLd2fAbIDAz+J4GmKmDKzIrgRxwUYrw6nLzUrBtN+2vyvCujZzGUw2S2Tu5J7RMzH13y5pZCfMghOuHR37VAXVF53T+KaWE1v433BOJr6S2AJodiPpeECzBryzwCC7zzuTNX4X+vWxOIzltldv6yQAI3dH1qpHEy3DfdPNRgV+daV+nJAFduPK8ckGQed/03pdafDmKqNuQ3/beUoG/kgeH/AAOzranhx+8/nX6qIj59S2JHbbxtQT63x8vsoohlPG+7n8E3HHfu3/NB2nGt3WB5BSJIY666vU0P6+c5+axxfRTwanq5BNrSE+sAt72F0drxHRiKN8Dd5kXHlIcSq7HiGgaJmcgMS43DrFwV99uzRuj3xXSPsYZP73m4e9EIG4rn5svyNuKedqjp+F/FdPwLGKwLH4ouUxquiA8dSHvmu4NC5X3C6Ac2zxrdGrFtbzJxFdRrjMz/AMnlx90LqqznhrQhCFIEIQgQlcI7x+0/422GGw/kWclgvk990R9L7tUbGnNX3vW7bfgrN7KE6VojzayV7G3OicJyG0zwK4pZYrGtAnKUr5zuWmE/WXJfGkz3Uvpvrn8vNEJ0rzU0ww6IUerrSpSnyvyUoZvIuwmJYHrFbucoZnj8PqpmsN4rwlh9kxgyNCN/V6fLP7T+g81CUsM7BtlOU7rjxTgNmW7fxTRtxxIr1ijWPOUxSed6JKKUwqLzTGh3SSmU78RP7jqiaD1deEF05/Eca5Cc/JSHT2V59fROBn9kyRy9T6YJGCYz3bOM1AeOEsd26cx909gmRkb+UvSaYwSzxwHP1QN1ZdFBITLq7anS8sMvVRGHPfunO5KRzHXBA6l2GOXpVPc6nXxTW4G8fdJ8T0EDw3Drr6ppbkMp8UutIZ0STPHrrggey778fL0WVDxWMwiZOG75bEtotEm8uqdURMbrslo32tpDiPDC8W9xJDRw8R91qZ3tWt9pj2TRUA+KK5r4mQnNrJ7ANd54K1dkrG2zWX2kXw+ExYh/tAE6/tYAN4Va7nrC636RtelYoprFkLYXCo9yFqt98rjt7ZbdUmo6/ovRrLPBhwYYkyGxrGjY0SCy0BCsBCEIBCEIPOXfJZXHTLxEnqxIEMwvCT+kSkPeD+awbBo6FEZKUnClHSmN12FaUkurd83Yh1ssrY0ETtFmm9olMvZQvYBiaBwGwjFch0b2ls/sgYpAcZgSFRKQqGkmVaEgCQupXHk7e8V8dfrJfoE/0kcQAeYl6KH8JGb/AEk4UIPrJZ9nt0J5lDitJvlrDrbwWdrmkyN81Sc/Jj7ReLGq+61FstZuqcZzbxrTYsiHaAb/AKHC/wCWxbkxwP1t43/NTQvwBZquYWOq6Ya3xHCREiDcLwrZ/NuEl62/xSfH7XUumla8YZ4/VPLbpSl1zUVhsbowc4HVrINc2d/EOyF5TolhjMF2tud5ydjxXVjz4X/ivJ8fPjy63ydLl95JTz6+axvbll4IvvBb5/pwzxUjLSCJypWREiLthW0yl9MLLPafVzE9lcPI3eqYaiU5G6XWCc2IDiOUuFUrRn1dgpQcTL51Of0rtSMND1l8gkurj8afXmlabt4qTfUC/cEDgZymBsMuqJxnMSmCLp47pVvNyYQMRhvylx+aWYP1O67HZxQBEzkcK0PRSyl1jx6vSg53Z7NvNK1tOtuKBNWvQOQThdPHoeqZr4et/U/gpWNnLZigmZd0MlLoaxfiLSyHLwg67xd4W4cSWt94rGjvAbzz6rdxVz7utFasN0Z18QzmbtVtAdxOsd0lly5dY048d1ru+PThg2NlkhzMW1OAkJz1GkTu/ufqt2+JdF7C9mxYbDBs4A1mtnEOcR3iedtTLcAuUdkGfxjT8S1ETs9k/lzuOqdWFxLtaLwXdQscZqOilQhClAQhCAQhCBCFWNNd2mjbUS6NZYZe6peycNxOZLCJnaVaEIOQaW/452Z1bNaYsE1o8NiNrhTVIHNU+39zemLKCYDxGaMIUUgy/ZElyE16PQg8pWm36RsZlarM9oxL4T2T94eEos3bOC79bHMOYk4eUj5L1YWrRaW7C2C0z9tZYLyb3eza1/8Au2TvNZ3jxq3avPzNLsJ/Kitd/jMA8jI8lmM044fraZZ144LoGmP+PWj4n8l8aAdjvaN5Pr/2VSt/cRpGzzNktTIjRc0udCcfdM2cyq3hiezBhadguvMt9FJ+Cgvr4Z5ih5iq0WlNDaTs3/u7C5zcXCHMf/ZBm0HetTB05AmPDEhG4yIcB6HyWf1ZT0ncXCLobFrzP/KTuM7/APsoHWGKMA7aHS8nTH/Zayw6XcT+XHY+WDvCTzkfJbOHpiI2WvD4tM57ripnJyYovHjUTo5b+tpGBc4SmJzvbNvmnw7WDO4g5ScLibxMXeizYWnYTqEyOTpA+cipXWOC8z1WzzEgeZkfNaY/Ks/yjO8H+mGHikjLzH3u5J7WjEfIyUkbQ39r3DHxDWHM1l7yx4lgitB1QDkWul5OBH/Zb4/Iwv6yvFlEnnPndL0R1M4XrHdFLf1AtJ/uaeZc3w8Z4LIgxCRMV/aQfQrfHKX1WdlgAl1dhesiAwyuoNmSjLhfM+mFPimvtNCGkEnZdmVKD22d0aIyEJziHVGOqKku90TPJWzvL043R+jPZQ/C+MPYwwDVrZeMjczw73hYvdror2kR9pIp/Kh0wEtcg4zOq33HLWGz/wAb0+Gfqslj/V/a4MdWX74lP2tmuTO9sv46cJqOhd0PZT8Do2GHCUWN+bEzBcBqt91khLOau6RoSqVghCEAhCEAhCEAhCEAhCEAhCEAhCECSWo0v2QsdqEo9mhRJ4lg1v8AcScOa3CEHMdMf8ftHRZmEYtnOAa/XZ/rEBPJwVOt3cNpGBWyWpkQTuJfCMtx1mHmu/okg8s6T0Fpayz/ABFje9o/qEPWaB+6CdWW8LWWbtHCnVsSEcdU6wB3UkOBXrjVWq0t2Vslq/n2aDF2uhtJG50pjmqXDGpmVedLDp8f0RmHY7wnlSfAFbdumHD9bPmeUj6q+6X7gNHRZmF7Wzk/2P1mj3Ykz5hVG3f8f7bBrZLYx4ydrwjuprNPGSyvx5fS/wBlQw9JwzQkg5EfAyKIthhPrJs8wdR3wPmtPb+yGmrMD7WyGMxv9TA2JMf+Iz5tWnh9qGtdqxIcSCcqnm0y9Csrw54+cantjfa0/wAIiawAiEtODxXcHfdbDR/ZQRIga902k1AEpj+2c8spFVvR3apmsC2KL7idXgZy8leNGaQgfz3RmhjaiZAliQZ9FReTml1UdMPbadtNNN0bo17mSa9w9lBApJzhKYGTWzdwGaze5Lsp+E0c2I8Si2mUV2YbL8tp9063vlc+tdp/9QaXgQIesbJAGs8yIBaCDEds1jqwxPYvQTGyEhQYLsxmopTkIQrICEIQCEIQCEIQCEIQCEIQCEIQCEIQCEIQCEIQCEIQCEIQJJYOk9B2e0CUeDCijD2kNr5btYUSoQUvSncZoqNMthPgk4wojgP9X6zfJaRv/HizNmG2uOB+2FPK/VyKEKKL52O7EWbRsIw7O0zdIviOkXvIu1jK4TMgKCZzJVhQhSBCEIBCEIBCEIBCEIP/2Q=="/>
          <p:cNvSpPr>
            <a:spLocks noChangeAspect="1" noChangeArrowheads="1"/>
          </p:cNvSpPr>
          <p:nvPr/>
        </p:nvSpPr>
        <p:spPr bwMode="auto">
          <a:xfrm>
            <a:off x="63500" y="-974725"/>
            <a:ext cx="2238375" cy="20383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6388" name="Picture 4" descr="http://t3.gstatic.com/images?q=tbn:ANd9GcRyULvv___dJwnaL0jcEm_cKyjO95hCO7Ni-qOJkp3SbCYNc8RC"/>
          <p:cNvPicPr>
            <a:picLocks noChangeAspect="1" noChangeArrowheads="1"/>
          </p:cNvPicPr>
          <p:nvPr/>
        </p:nvPicPr>
        <p:blipFill>
          <a:blip r:embed="rId2" cstate="print"/>
          <a:srcRect/>
          <a:stretch>
            <a:fillRect/>
          </a:stretch>
        </p:blipFill>
        <p:spPr bwMode="auto">
          <a:xfrm>
            <a:off x="6372200" y="404664"/>
            <a:ext cx="1944216" cy="2475656"/>
          </a:xfrm>
          <a:prstGeom prst="rect">
            <a:avLst/>
          </a:prstGeom>
          <a:noFill/>
        </p:spPr>
      </p:pic>
      <p:sp>
        <p:nvSpPr>
          <p:cNvPr id="16390" name="AutoShape 6" descr="data:image/jpeg;base64,/9j/4AAQSkZJRgABAQAAAQABAAD/2wCEAAkGBhQQEBAUEhQUFRMUFhcUFBQVFBgXFBQUFBQVGBgYFBIYHCYeGBkjGRQXHy8gJCcpLCwtFR4xNTAqNSYrLCkBCQoKDgwOFw8PFy8fHBwpKSksNSkpKSwpLCotKSopKTUyKSssKS0pKikpKSk1LiosKiwsKTUvNSwpLCkpNikpKf/AABEIAOEA4QMBIgACEQEDEQH/xAAcAAEAAQUBAQAAAAAAAAAAAAAAAQIDBAUGCAf/xABDEAACAQICBAsEBwYGAwAAAAAAAQIDERIhBDFx8AUHEyIyNEFRYZHRBnOBshdCU1SSobEjUmLB4fEkM0NEcoIUk7P/xAAYAQEBAQEBAAAAAAAAAAAAAAAAAwECBP/EACQRAQEAAgICAQMFAAAAAAAAAAABAhESITFRAzJBgRNhocHw/9oADAMBAAIRAxEAPwD7PwjpsaFGpVn0acXN7Iq5z8/b2nNqOi0qukztdqEWox/5TlqNn7WUHPQdKitbpSt8Ff8AkWPYvguFDQ6OFK84RqTl2ylOKeb8L2WwrjMZjyvd28ud+S/JMMbqa2o0P2q56hpFCpo8pNKLk4yptvJJzi7RbeWZ0FzTe1ejRlotaTSvThKcW/4VdxffGS5rXiYun8JVoaFRVBOWkVYpU+aptJRxOU4ylG9opJu+uSOctWbnSmFymVxyu/u6O4OQn7cSnThKhSxNOjysJTSqJ1E3KEYNZtSjKndtc5NZ2ZlL2y5SrTho9LlYzjGop8pGCnTc4wbpp9JxeJtZdDXzkcLOlBxuk+11aUaUqcIwahT0ucMXKOposqcpThHKOGoreKyWu+VFP23qqrKKpqry2CroqvySVCdGcoKrOSupzdGTSt9az6LA7Uk5Gv7ZTx0mqeGk5VITWJTqxnSq0qbi6a1O85Ws3dJPtRkT9ssKjKVL9n+zlKpGfKQhSqqTjJ4ItuScGnFJpXTvZ3A6YEIkAAAAAAAAAAAAAAAAAAAAAAAACmUbpp6nrOfo6NpGic2jBVqS6MHPDOK7EpPLJWWetJZp6+iINl04yw5d+LHK6bo+lafalUprR9HbXK3mpVasU74I4cop2zZ1EaSVrJZKyy1Lw8isG5Zb6Zh8fG273atLRYJ3wxv34VfN4nntz25h6LF4bxjzc45Lmv8Ah7vgXQcqLaoR7lqtqWru2EVNFhK+KMXe17xTvhd1r7m8i6ALS0aN28Mbt3bsrtq1m335LyKVoVPLmQyeJc1ZSeuSyyfiXwAAAAAAAAAAAAAAAAAAAAAAAAAAAAAAAAAAAAs6TpUaavJ2ReOT9vqzjQlZ9jAl8Z/B6/3NLv1v0D4zuD/vNPzfoeaqvSjsIkc7dzF6W+k7g/7zT836D6TuD/vNPzfoea46iezUZybwj0muM7g/7zT836E/Sbwf95p+b9DzWg34jkcHpP6TuD/vNPzfoSuM7g/7zT836Hmu7JuORwek/pN4P+80/N+g+k3g/wC80/N+h5uuQnvvmORweknxm8H/AHmn5v0JjxmcHv8A3VJbW/Q82yKJamORwj13SqqUVJO6aTT701dFZhcC9Woe6h8iM07TAAAAAAAAAAABFhYCQRYWAkEWFgJOQ4w+ry2HXHI8YfV5bGB5vqvnRKZtat7bCaj50fiTOJwtDs39CdZEUSt+wxph333yIb7iqnByfNTb8FcvS0Cold05pd7i/Q55T2McgqT3zz+BkLQKjX+XO2voyt+g3ILFxffvEoNOzTT8cv1KFmaLjzKJLJ7At/jYPU9/zNHrLgXq1D3UPkRmmFwN1eh7uHyIzLFEEgiwsBIIsLASCLCwEgiwAAkAQCQBAJAEHI8YfV5bGdechxh9XlsA821elEuPO3oW6j50SuT3/uTqsZk9GhGycpp4YN2gmrypxlk8S/eLanTjqi5P+N2X4I+pVpTvJdnNpX/9NMxXUd7Mljjud10v1dMk8nJruS5sbf8AFZEaM4xnFu6V1dxdnbts0Wrm5q6FDk4yjFSnhotwxS1TU8U9d+lGKy1X8UZnljhNa8i3HTKSqSd/qpOXOzeLOzSUk3GyvZN2erFc1c85Nrxtdq9vF9+w3WlcHUf9PVyk6WK98o2nyl752hePc7NkV+Daa5Zw6LiqlGTbw4HTcnBu91NPU5LNxt2kcPkwntumphps0rN4l+7PnR8pFx1ab+rKL/heJfCMs/zLMFd+Y5P4fzPTxn2YuwoQcamGU21HErxUV0orO0m3lLwLN9ewydFirVe/k380H2/0MWfbsGPmwesOBur0Pdw+RGYYfAvVqHu4fIjNLoIBIAgEgCASAIBIAAAAAAAAAHIcYnV5bGdechxh9XlsA821HzolV83v3FFbpRLiebJ1WMrS+n/1p/lSgY09/UydMqWqPZDX4U4mxpzpuVJNUrOhKUrKCtVtWwruTzhlsIc+GM6daaRqzXfr3Rl0sMnJ1Zu/Y+21mu7wSsZOkKCpNpU1NN2VoSxqTlbV0JRyus46mZNZUnUrpKjhVamqfQs6bqPFn2xw2u+44y+Xc8f7psYMaVK8rSdk3h15rC2r5fvWuW9MUFbk22u268cjZUqOjd8MMqsJZvoRlTqPk322jUwKTRa0d0lBcpGDnhmpqLinhx01CUcPN5RXqZLWkrnM+Tveqaam78BE30KVDNOVJ2nFRkubi/w82nJa1F1cGLud0U6NSpOMMeBTcWpyWBqPPvCThqeSknhzSknr19/r/tTTV6J/qe7nv+RjTdky9oss5+7qfI/Qs2un8S0+q/hlesOBerUPdQ+RGaYXAq/w1D3cPkRml0AAAAAAAAAAAAAAAAAAADkOMPq8tjOvOQ4xOry2MDzbVXOiTMir0om00bAoxhJZ1E3fuvq/QnVYx+EY/tJ38O3uikY9t+4yOFlhrVY90mvIop6HNq9vO2fw1nGHiOlVHQnNJpxs3bN+Ns/DIhcHyyd452+t+96PX4tFzTtDcVFqP1VitqvtMOFNyyWv0GsvbYzKWguV+imss3bsT1f9vyZXR4NclFqUecrrPsd9flqMWlozavdRjfJt28u8mpoclJK18WprU/iZrL3/AALlfQ3FJ3i0+xNlpl1aDN3WV7arq/kVaDLDN48lGLbv2WOpNeWVRoa50/d1f/lL0LDnr+Jsp0ljco9GVKq1bv5Ge/mVcHUFhd7Xney70hPqv4/senOBerUPdQ+RGaYXA6to9D3cPkRmlkAAAAAAAAAAAAAAAAAAADkOMPq8tn8jrzkOMTq8tgHm+NFzqRXfr2dv5GbW4QWK6hHLJPttq32mJUquMlbK6aexlps4qs8N5X06cp0p4nhna+q1/Gy3sY+maQ3UlykU88pLmzS7LSSz+KZr3XeHDfm3vbfaXHpsnHC3dd7Sb8zjhj6ddt3Ok5TjheOM4JNap531w/mrmNouj8kpqVlUlJRjeGNuHOxYYNPnO8bJ27c0audVu2eaVlsRlR06pVeGdaSVrXcna10rPPxv8DjKXWiNrXpxxRShGUUnhWtKaj0VnnnfK+dkjHlpOOpRhFRbTd8EHHteHm2ydteS17b42i03BZVYq9sm9V73uvC2eZRV4SqpxfKybaTaxO3bk18O05ndlxor/wDHwVb1JYef0VZzefdqj8fJmTXruDruEVHUk7XlnbXN3flY08pu+K+ffb9V26y7LTZPEm74ndlePtjZ6Fps6tOVOUn221N4ZJp2vta+JjKuuWVtS5qS7rNGBGq07p22dzLak1msrLLfzNkk8NetuCv8ij7uHyoyzC4Gf+Hoe7h8iM0qgAAAAAAAAAAAAAAAAAAAchxh9XlsZ15yHGH1eWwDzbVeaEvAios1v2kpHFVitQuu3+XxJUe8hPISk1v+v5mNG13b/mVW8N9hRjDkG6V6t/7FF7kOQQND1kqRMXd7+ocN/ICnE2T2PYyclvv+g5TJ7APWPAvVqHuofIjNMHgXq1D3cPkRnFEAAAAAAAAAAAAAAAAAAADkOMPq8th15yHGH1eWxgebanSW/aIvPfftKqmtEJ2ZxVoQK29+0RmHJmNUYd/6FTiQ13EN+gFayJxb7stNBAVuT/uUFTlkLAUt7+RD1PfVr/mVygUWyez18gPWvAvVtH91D5EZphcC9Woe6h8iM0ogAAAAAAAAAAAAAAAAAAAchxh9XlsOvOQ4w+ry2MDzfU6S2ENZ779gqLP4ELfff04Vi4l4777SLFTkW7mOlWIpRDe+++RKArUv75CKKBICtxFyi5MW9/j/AEBYS3/r3FHY9nxLkpFCeT+O+/gB6z4F6to/uqfyIzjB4F6tQ91D5EZxRAAAAAAAAAAAEAkAQCQBAJAEHI8YfV5bDrjSe0/BD0ik4rtQHlmT5z2b/ENn06fEtO/+ZL8KI+hep9o/wo40pMo+bR/oUyifTFxMVPtH+FBcS9T7WX4UNN5R8yaFj6Z9C1T7SX4UPoWqfav8KGq3nHzVIho+mLiYqfaP8KJ+hif2kvJDVZyj5lchH0z6F6n2kvwoLiWqfay/Cho5R8zk9998yEv0Ppr4lan2svwov6HxItu0q00tV1FX/UaOUfYeBerUPdQ+RGYWdC0fk6dOGvDGMb9+FJfyL52kgEgCASAIBIAgkAAAAAAAAAAAAIsLEgCLCxIAiwsSAIsLEgCLCxIAiwsSAAAAAAAAAAAAAAAAAAAAAAAAABb5Vd6812uy/PIuHN1/YuMqzqqrNScozsksOKFapVhdfWtKo7bEBv5aRFWvJK90rtZta7d+omFeMrWknfVZp31+hzq9i1GKhCrNRwyg8SUpYZXckpNq15Sbeu+XcmZGieyyhVp1cbxwwppK0JKNOrCN4tt3XKt3v2vseQbmOlRdrSi73azWdtdu8l1lZu6stburLac3onsSqUVGFWVuTdJtxvNxaSbUr2v2Zp2Vl2XMqh7MYKValGp+zqQUEnG8oqMVCHOxc5KEUs1d21gbn/yI3SxRu1dK6u09Tt3CWkxV7ySta92sr6rmhpeyWCTlCpZvBLOndKcK0quUVJJRvNrDrStmV8IeyFOu6spykp1JRblHLCo06cGorufJpvyA3b0mKveUcmk81k3qT7riekRSbckktbbSSztm9uRoKnsen9dZOTinSi1+0k5SU03z85c2/RWWeZXH2UwuLjUvybxU1OCmk25OXKZrHdzbXRtZdwG7WlweqcdeHpLX3bfAuo0WkeysZN2la8qjlzE3arOM3hf1ZJxSUs8r5amt6kBIAAAAAAAAAAAAAAAAAAAAAAAAAAAAAAAAAAAAAAAAAAAAAAAAAAAAD//Z"/>
          <p:cNvSpPr>
            <a:spLocks noChangeAspect="1" noChangeArrowheads="1"/>
          </p:cNvSpPr>
          <p:nvPr/>
        </p:nvSpPr>
        <p:spPr bwMode="auto">
          <a:xfrm>
            <a:off x="63500" y="-738188"/>
            <a:ext cx="1543050" cy="15430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392" name="AutoShape 8" descr="data:image/jpeg;base64,/9j/4AAQSkZJRgABAQAAAQABAAD/2wCEAAkGBhQQEBAUEhQUFRMUFhcUFBQVFBgXFBQUFBQVGBgYFBIYHCYeGBkjGRQXHy8gJCcpLCwtFR4xNTAqNSYrLCkBCQoKDgwOFw8PFy8fHBwpKSksNSkpKSwpLCotKSopKTUyKSssKS0pKikpKSk1LiosKiwsKTUvNSwpLCkpNikpKf/AABEIAOEA4QMBIgACEQEDEQH/xAAcAAEAAQUBAQAAAAAAAAAAAAAAAQIDBAUGCAf/xABDEAACAQICBAsEBwYGAwAAAAAAAQIDERIhBDFx8AUHEyIyNEFRYZHRBnOBshdCU1SSobEjUmLB4fEkM0NEcoIUk7P/xAAYAQEBAQEBAAAAAAAAAAAAAAAAAwECBP/EACQRAQEAAgICAQMFAAAAAAAAAAABAhESITFRAzJBgRNhocHw/9oADAMBAAIRAxEAPwD7PwjpsaFGpVn0acXN7Iq5z8/b2nNqOi0qukztdqEWox/5TlqNn7WUHPQdKitbpSt8Ff8AkWPYvguFDQ6OFK84RqTl2ylOKeb8L2WwrjMZjyvd28ud+S/JMMbqa2o0P2q56hpFCpo8pNKLk4yptvJJzi7RbeWZ0FzTe1ejRlotaTSvThKcW/4VdxffGS5rXiYun8JVoaFRVBOWkVYpU+aptJRxOU4ylG9opJu+uSOctWbnSmFymVxyu/u6O4OQn7cSnThKhSxNOjysJTSqJ1E3KEYNZtSjKndtc5NZ2ZlL2y5SrTho9LlYzjGop8pGCnTc4wbpp9JxeJtZdDXzkcLOlBxuk+11aUaUqcIwahT0ucMXKOposqcpThHKOGoreKyWu+VFP23qqrKKpqry2CroqvySVCdGcoKrOSupzdGTSt9az6LA7Uk5Gv7ZTx0mqeGk5VITWJTqxnSq0qbi6a1O85Ws3dJPtRkT9ssKjKVL9n+zlKpGfKQhSqqTjJ4ItuScGnFJpXTvZ3A6YEIkAAAAAAAAAAAAAAAAAAAAAAAACmUbpp6nrOfo6NpGic2jBVqS6MHPDOK7EpPLJWWetJZp6+iINl04yw5d+LHK6bo+lafalUprR9HbXK3mpVasU74I4cop2zZ1EaSVrJZKyy1Lw8isG5Zb6Zh8fG273atLRYJ3wxv34VfN4nntz25h6LF4bxjzc45Lmv8Ah7vgXQcqLaoR7lqtqWru2EVNFhK+KMXe17xTvhd1r7m8i6ALS0aN28Mbt3bsrtq1m335LyKVoVPLmQyeJc1ZSeuSyyfiXwAAAAAAAAAAAAAAAAAAAAAAAAAAAAAAAAAAAAs6TpUaavJ2ReOT9vqzjQlZ9jAl8Z/B6/3NLv1v0D4zuD/vNPzfoeaqvSjsIkc7dzF6W+k7g/7zT836D6TuD/vNPzfoea46iezUZybwj0muM7g/7zT836E/Sbwf95p+b9DzWg34jkcHpP6TuD/vNPzfoSuM7g/7zT836Hmu7JuORwek/pN4P+80/N+g+k3g/wC80/N+h5uuQnvvmORweknxm8H/AHmn5v0JjxmcHv8A3VJbW/Q82yKJamORwj13SqqUVJO6aTT701dFZhcC9Woe6h8iM07TAAAAAAAAAAABFhYCQRYWAkEWFgJOQ4w+ry2HXHI8YfV5bGB5vqvnRKZtat7bCaj50fiTOJwtDs39CdZEUSt+wxph333yIb7iqnByfNTb8FcvS0Cold05pd7i/Q55T2McgqT3zz+BkLQKjX+XO2voyt+g3ILFxffvEoNOzTT8cv1KFmaLjzKJLJ7At/jYPU9/zNHrLgXq1D3UPkRmmFwN1eh7uHyIzLFEEgiwsBIIsLASCLCwEgiwAAkAQCQBAJAEHI8YfV5bGdechxh9XlsA821elEuPO3oW6j50SuT3/uTqsZk9GhGycpp4YN2gmrypxlk8S/eLanTjqi5P+N2X4I+pVpTvJdnNpX/9NMxXUd7Mljjud10v1dMk8nJruS5sbf8AFZEaM4xnFu6V1dxdnbts0Wrm5q6FDk4yjFSnhotwxS1TU8U9d+lGKy1X8UZnljhNa8i3HTKSqSd/qpOXOzeLOzSUk3GyvZN2erFc1c85Nrxtdq9vF9+w3WlcHUf9PVyk6WK98o2nyl752hePc7NkV+Daa5Zw6LiqlGTbw4HTcnBu91NPU5LNxt2kcPkwntumphps0rN4l+7PnR8pFx1ab+rKL/heJfCMs/zLMFd+Y5P4fzPTxn2YuwoQcamGU21HErxUV0orO0m3lLwLN9ewydFirVe/k380H2/0MWfbsGPmwesOBur0Pdw+RGYYfAvVqHu4fIjNLoIBIAgEgCASAIBIAAAAAAAAAHIcYnV5bGdechxh9XlsA821HzolV83v3FFbpRLiebJ1WMrS+n/1p/lSgY09/UydMqWqPZDX4U4mxpzpuVJNUrOhKUrKCtVtWwruTzhlsIc+GM6daaRqzXfr3Rl0sMnJ1Zu/Y+21mu7wSsZOkKCpNpU1NN2VoSxqTlbV0JRyus46mZNZUnUrpKjhVamqfQs6bqPFn2xw2u+44y+Xc8f7psYMaVK8rSdk3h15rC2r5fvWuW9MUFbk22u268cjZUqOjd8MMqsJZvoRlTqPk322jUwKTRa0d0lBcpGDnhmpqLinhx01CUcPN5RXqZLWkrnM+Tveqaam78BE30KVDNOVJ2nFRkubi/w82nJa1F1cGLud0U6NSpOMMeBTcWpyWBqPPvCThqeSknhzSknr19/r/tTTV6J/qe7nv+RjTdky9oss5+7qfI/Qs2un8S0+q/hlesOBerUPdQ+RGaYXAq/w1D3cPkRml0AAAAAAAAAAAAAAAAAAADkOMPq8tjOvOQ4xOry2MDzbVXOiTMir0om00bAoxhJZ1E3fuvq/QnVYx+EY/tJ38O3uikY9t+4yOFlhrVY90mvIop6HNq9vO2fw1nGHiOlVHQnNJpxs3bN+Ns/DIhcHyyd452+t+96PX4tFzTtDcVFqP1VitqvtMOFNyyWv0GsvbYzKWguV+imss3bsT1f9vyZXR4NclFqUecrrPsd9flqMWlozavdRjfJt28u8mpoclJK18WprU/iZrL3/AALlfQ3FJ3i0+xNlpl1aDN3WV7arq/kVaDLDN48lGLbv2WOpNeWVRoa50/d1f/lL0LDnr+Jsp0ljco9GVKq1bv5Ge/mVcHUFhd7Xney70hPqv4/senOBerUPdQ+RGaYXA6to9D3cPkRmlkAAAAAAAAAAAAAAAAAAADkOMPq8tn8jrzkOMTq8tgHm+NFzqRXfr2dv5GbW4QWK6hHLJPttq32mJUquMlbK6aexlps4qs8N5X06cp0p4nhna+q1/Gy3sY+maQ3UlykU88pLmzS7LSSz+KZr3XeHDfm3vbfaXHpsnHC3dd7Sb8zjhj6ddt3Ok5TjheOM4JNap531w/mrmNouj8kpqVlUlJRjeGNuHOxYYNPnO8bJ27c0audVu2eaVlsRlR06pVeGdaSVrXcna10rPPxv8DjKXWiNrXpxxRShGUUnhWtKaj0VnnnfK+dkjHlpOOpRhFRbTd8EHHteHm2ydteS17b42i03BZVYq9sm9V73uvC2eZRV4SqpxfKybaTaxO3bk18O05ndlxor/wDHwVb1JYef0VZzefdqj8fJmTXruDruEVHUk7XlnbXN3flY08pu+K+ffb9V26y7LTZPEm74ndlePtjZ6Fps6tOVOUn221N4ZJp2vta+JjKuuWVtS5qS7rNGBGq07p22dzLak1msrLLfzNkk8NetuCv8ij7uHyoyzC4Gf+Hoe7h8iM0qgAAAAAAAAAAAAAAAAAAAchxh9XlsZ15yHGH1eWwDzbVeaEvAios1v2kpHFVitQuu3+XxJUe8hPISk1v+v5mNG13b/mVW8N9hRjDkG6V6t/7FF7kOQQND1kqRMXd7+ocN/ICnE2T2PYyclvv+g5TJ7APWPAvVqHuofIjNMHgXq1D3cPkRnFEAAAAAAAAAAAAAAAAAAADkOMPq8th15yHGH1eWxgebanSW/aIvPfftKqmtEJ2ZxVoQK29+0RmHJmNUYd/6FTiQ13EN+gFayJxb7stNBAVuT/uUFTlkLAUt7+RD1PfVr/mVygUWyez18gPWvAvVtH91D5EZphcC9Woe6h8iM0ogAAAAAAAAAAAAAAAAAAAchxh9XlsOvOQ4w+ry2MDzfU6S2ENZ779gqLP4ELfff04Vi4l4777SLFTkW7mOlWIpRDe+++RKArUv75CKKBICtxFyi5MW9/j/AEBYS3/r3FHY9nxLkpFCeT+O+/gB6z4F6to/uqfyIzjB4F6tQ91D5EZxRAAAAAAAAAAAEAkAQCQBAJAEHI8YfV5bDrjSe0/BD0ik4rtQHlmT5z2b/ENn06fEtO/+ZL8KI+hep9o/wo40pMo+bR/oUyifTFxMVPtH+FBcS9T7WX4UNN5R8yaFj6Z9C1T7SX4UPoWqfav8KGq3nHzVIho+mLiYqfaP8KJ+hif2kvJDVZyj5lchH0z6F6n2kvwoLiWqfay/Cho5R8zk9998yEv0Ppr4lan2svwov6HxItu0q00tV1FX/UaOUfYeBerUPdQ+RGYWdC0fk6dOGvDGMb9+FJfyL52kgEgCASAIBIAgkAAAAAAAAAAAAIsLEgCLCxIAiwsSAIsLEgCLCxIAiwsSAAAAAAAAAAAAAAAAAAAAAAAAABb5Vd6812uy/PIuHN1/YuMqzqqrNScozsksOKFapVhdfWtKo7bEBv5aRFWvJK90rtZta7d+omFeMrWknfVZp31+hzq9i1GKhCrNRwyg8SUpYZXckpNq15Sbeu+XcmZGieyyhVp1cbxwwppK0JKNOrCN4tt3XKt3v2vseQbmOlRdrSi73azWdtdu8l1lZu6stburLac3onsSqUVGFWVuTdJtxvNxaSbUr2v2Zp2Vl2XMqh7MYKValGp+zqQUEnG8oqMVCHOxc5KEUs1d21gbn/yI3SxRu1dK6u09Tt3CWkxV7ySta92sr6rmhpeyWCTlCpZvBLOndKcK0quUVJJRvNrDrStmV8IeyFOu6spykp1JRblHLCo06cGorufJpvyA3b0mKveUcmk81k3qT7riekRSbckktbbSSztm9uRoKnsen9dZOTinSi1+0k5SU03z85c2/RWWeZXH2UwuLjUvybxU1OCmk25OXKZrHdzbXRtZdwG7WlweqcdeHpLX3bfAuo0WkeysZN2la8qjlzE3arOM3hf1ZJxSUs8r5amt6kBIAAAAAAAAAAAAAAAAAAAAAAAAAAAAAAAAAAAAAAAAAAAAAAAAAAAAD//Z"/>
          <p:cNvSpPr>
            <a:spLocks noChangeAspect="1" noChangeArrowheads="1"/>
          </p:cNvSpPr>
          <p:nvPr/>
        </p:nvSpPr>
        <p:spPr bwMode="auto">
          <a:xfrm>
            <a:off x="63500" y="-738188"/>
            <a:ext cx="1543050" cy="1543051"/>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6394" name="Picture 10" descr="http://t0.gstatic.com/images?q=tbn:ANd9GcS_5tIMkcRF_xZnyiLeaT2kH71Iuy6X_ftz9Tz_ZfyGLI9fe7V9"/>
          <p:cNvPicPr>
            <a:picLocks noChangeAspect="1" noChangeArrowheads="1"/>
          </p:cNvPicPr>
          <p:nvPr/>
        </p:nvPicPr>
        <p:blipFill>
          <a:blip r:embed="rId3" cstate="print"/>
          <a:srcRect/>
          <a:stretch>
            <a:fillRect/>
          </a:stretch>
        </p:blipFill>
        <p:spPr bwMode="auto">
          <a:xfrm>
            <a:off x="6588224" y="3573016"/>
            <a:ext cx="1512168" cy="25202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nodeType="clickEffect">
                                  <p:stCondLst>
                                    <p:cond delay="0"/>
                                  </p:stCondLst>
                                  <p:childTnLst>
                                    <p:set>
                                      <p:cBhvr>
                                        <p:cTn id="27" dur="1" fill="hold">
                                          <p:stCondLst>
                                            <p:cond delay="0"/>
                                          </p:stCondLst>
                                        </p:cTn>
                                        <p:tgtEl>
                                          <p:spTgt spid="16388"/>
                                        </p:tgtEl>
                                        <p:attrNameLst>
                                          <p:attrName>style.visibility</p:attrName>
                                        </p:attrNameLst>
                                      </p:cBhvr>
                                      <p:to>
                                        <p:strVal val="visible"/>
                                      </p:to>
                                    </p:set>
                                    <p:anim calcmode="lin" valueType="num">
                                      <p:cBhvr>
                                        <p:cTn id="28" dur="500" fill="hold"/>
                                        <p:tgtEl>
                                          <p:spTgt spid="16388"/>
                                        </p:tgtEl>
                                        <p:attrNameLst>
                                          <p:attrName>ppt_w</p:attrName>
                                        </p:attrNameLst>
                                      </p:cBhvr>
                                      <p:tavLst>
                                        <p:tav tm="0">
                                          <p:val>
                                            <p:fltVal val="0"/>
                                          </p:val>
                                        </p:tav>
                                        <p:tav tm="100000">
                                          <p:val>
                                            <p:strVal val="#ppt_w"/>
                                          </p:val>
                                        </p:tav>
                                      </p:tavLst>
                                    </p:anim>
                                    <p:anim calcmode="lin" valueType="num">
                                      <p:cBhvr>
                                        <p:cTn id="29" dur="500" fill="hold"/>
                                        <p:tgtEl>
                                          <p:spTgt spid="16388"/>
                                        </p:tgtEl>
                                        <p:attrNameLst>
                                          <p:attrName>ppt_h</p:attrName>
                                        </p:attrNameLst>
                                      </p:cBhvr>
                                      <p:tavLst>
                                        <p:tav tm="0">
                                          <p:val>
                                            <p:fltVal val="0"/>
                                          </p:val>
                                        </p:tav>
                                        <p:tav tm="100000">
                                          <p:val>
                                            <p:strVal val="#ppt_h"/>
                                          </p:val>
                                        </p:tav>
                                      </p:tavLst>
                                    </p:anim>
                                    <p:animEffect transition="in" filter="fade">
                                      <p:cBhvr>
                                        <p:cTn id="30" dur="500"/>
                                        <p:tgtEl>
                                          <p:spTgt spid="16388"/>
                                        </p:tgtEl>
                                      </p:cBhvr>
                                    </p:animEffect>
                                  </p:childTnLst>
                                </p:cTn>
                              </p:par>
                            </p:childTnLst>
                          </p:cTn>
                        </p:par>
                      </p:childTnLst>
                    </p:cTn>
                  </p:par>
                  <p:par>
                    <p:cTn id="31" fill="hold">
                      <p:stCondLst>
                        <p:cond delay="indefinite"/>
                      </p:stCondLst>
                      <p:childTnLst>
                        <p:par>
                          <p:cTn id="32" fill="hold">
                            <p:stCondLst>
                              <p:cond delay="0"/>
                            </p:stCondLst>
                            <p:childTnLst>
                              <p:par>
                                <p:cTn id="33" presetID="53" presetClass="entr" presetSubtype="0" fill="hold" grpId="0" nodeType="click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childTnLst>
                    </p:cTn>
                  </p:par>
                  <p:par>
                    <p:cTn id="38" fill="hold">
                      <p:stCondLst>
                        <p:cond delay="indefinite"/>
                      </p:stCondLst>
                      <p:childTnLst>
                        <p:par>
                          <p:cTn id="39" fill="hold">
                            <p:stCondLst>
                              <p:cond delay="0"/>
                            </p:stCondLst>
                            <p:childTnLst>
                              <p:par>
                                <p:cTn id="40" presetID="53" presetClass="entr" presetSubtype="0" fill="hold" nodeType="clickEffect">
                                  <p:stCondLst>
                                    <p:cond delay="0"/>
                                  </p:stCondLst>
                                  <p:childTnLst>
                                    <p:set>
                                      <p:cBhvr>
                                        <p:cTn id="41" dur="1" fill="hold">
                                          <p:stCondLst>
                                            <p:cond delay="0"/>
                                          </p:stCondLst>
                                        </p:cTn>
                                        <p:tgtEl>
                                          <p:spTgt spid="16394"/>
                                        </p:tgtEl>
                                        <p:attrNameLst>
                                          <p:attrName>style.visibility</p:attrName>
                                        </p:attrNameLst>
                                      </p:cBhvr>
                                      <p:to>
                                        <p:strVal val="visible"/>
                                      </p:to>
                                    </p:set>
                                    <p:anim calcmode="lin" valueType="num">
                                      <p:cBhvr>
                                        <p:cTn id="42" dur="500" fill="hold"/>
                                        <p:tgtEl>
                                          <p:spTgt spid="16394"/>
                                        </p:tgtEl>
                                        <p:attrNameLst>
                                          <p:attrName>ppt_w</p:attrName>
                                        </p:attrNameLst>
                                      </p:cBhvr>
                                      <p:tavLst>
                                        <p:tav tm="0">
                                          <p:val>
                                            <p:fltVal val="0"/>
                                          </p:val>
                                        </p:tav>
                                        <p:tav tm="100000">
                                          <p:val>
                                            <p:strVal val="#ppt_w"/>
                                          </p:val>
                                        </p:tav>
                                      </p:tavLst>
                                    </p:anim>
                                    <p:anim calcmode="lin" valueType="num">
                                      <p:cBhvr>
                                        <p:cTn id="43" dur="500" fill="hold"/>
                                        <p:tgtEl>
                                          <p:spTgt spid="16394"/>
                                        </p:tgtEl>
                                        <p:attrNameLst>
                                          <p:attrName>ppt_h</p:attrName>
                                        </p:attrNameLst>
                                      </p:cBhvr>
                                      <p:tavLst>
                                        <p:tav tm="0">
                                          <p:val>
                                            <p:fltVal val="0"/>
                                          </p:val>
                                        </p:tav>
                                        <p:tav tm="100000">
                                          <p:val>
                                            <p:strVal val="#ppt_h"/>
                                          </p:val>
                                        </p:tav>
                                      </p:tavLst>
                                    </p:anim>
                                    <p:animEffect transition="in" filter="fade">
                                      <p:cBhvr>
                                        <p:cTn id="44" dur="500"/>
                                        <p:tgtEl>
                                          <p:spTgt spid="163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AutoShape 2" descr="data:image/jpeg;base64,/9j/4AAQSkZJRgABAQAAAQABAAD/2wCEAAkGBhQSERUUEhMWFRUWGRoaFxgXFxseHxYeGyEYGyEiHxsfHCceGR8kHiAYIS8gJioqLCwtHR80NTAqNSYtLSoBCQoKDgwOGg8PGiwfHiQpLCwsKSwsLCksLCwsKSwpKSwsKSwsLCksKSwpLCwsKSwsLCksKSksKSwsKSkpLCwpLP/AABEIAI8A2AMBIgACEQEDEQH/xAAbAAACAwEBAQAAAAAAAAAAAAAFBgMEBwIAAf/EAEEQAAICAAUCBAMGAwYEBgMAAAECAxEABBIhMQVBBhMiUTJhcQcUI0KBkVJioTOxwdHh8BVTcvFDdIKSwtIWJDT/xAAYAQADAQEAAAAAAAAAAAAAAAABAgMABP/EACURAAICAQQCAQUBAAAAAAAAAAABAhEhAxIxQRNRYSIycaHwBP/aAAwDAQACEQMRAD8Ao5zoq6G8u9f5bFbjtfb5f34lyHRCouRhqYbLtXFUx4J+eOBAeFne9gPwje3vX12GLGWyE7EBWBoULQ3+u31GHsJfy+SIUA1VVzsL7Wef7sU5M3k1emlkRtQBtX0r25KjSDx7fXHWY6qMqwjnBNqDa/COdjRsUBe2LuX6wkgOiSOtgwauOKIcDb/PCvIULWdjiY/g55zV0CJOd7qhQFbA74gy8sgNJMwYiqJ17Xx7jeuCOf0B3MdMhNhvIjJB0FWA+eqg3qr58YDf8NKDUMxC6jc1INqANUfbba+MQlYyCfQOvLE4MpaQEUBYPIWmAYkHtxub98P0iAWNvnwP6YyNwpANqRsQdwTxuN6HA3+WNMy2XXMxiZYo9LE/FGbBv380/wCuEg32GkTu8fdo/wBxjhYUfgI37HHoukUf7MCuKjk/+2Lhyuld7/Z1r+uKeQFFdenJzoX/ANo/yx45JBuUX9hjuPKryH70baSx+5xOcsvd/wByf8Tg70ArLlx2Rd/lf9MfMwIkXXLpQKCb9/lX5jixmVSJHkdiFUWdj8ht+/0xmfi3rcUuqRDKGa/LA0lW+ZN3Gw7VfA+Yxz6mrnbQeDrLzIerDWUny7KzKHVXotVekgAOCO4Ow+mCXjPxPJDlQ0IWKpogoU3sAZCPTpVB6SpUCiB88Z6nUZQRICqlSCoK2zXv7bivoTf7ML+H85mIz50bRxO3mL96mWNRY/KHp9gWAA2og8jGUdtWFMtePHCZrNhVC6sv5l7AkyleDew0sRpHzwN6B4weHKJYMjLI4oi7UBCN+27Gzvz88MeZ8MHMu+YzE/n0D6crl3lFAAVrcKlADiz73vihPmOn5Zo4Wy76SokDzTBdmBPqWG3BYADS5+vvjN4pIN/IvdO6TmOozURSxpRtXpVWyAQgLM1bChZ9tsFvFXgY5fLxiKFnARTJPoca2JN+hqMQWgBa73ZI4wzp45yWWpY5RAr6Swy+VoEHay8pthVnZf78EYvE2X0t5kzuWDeYmYCUVFcAAVYO1Bt/pgSnIFIzrwtEqqRcEEiqJPMnLA6tS6AAoINDfddg555NvqnR2hZpI5MvMzFWMaRSBtzRpGPqW2JJN82e2HLp3hrp2ct0UsWLHQ7Mp3500RqFk+5Nnc1iv1rwTrlabJmyVCOgk0FdKqopqJQhQoKnt9bw27NmEDoHhXMDMxO6CNUkVj5jgUFINbEk7Cu2DPiOaX727DTGWUASoOANO+qrom9+N++JIeomGURZ2MsRS6QxBY7bemwxO5sfK+Tgz4vyHkzpGGRC4vRKRULLegk1YRjQrcXvZF1O9WTykZUuRX6rlSQiRRu7bBnksCt1pipqgb3oDcGgTvzkunJAhPoqMmN5bsM7diD2XaiCL33PGJ5ZJctGHkKuGIKuj60G5JG3BJJ2I33ArjFM9RlNFHAeyyqih9jQosfhKmhvtuRYwZbm9suA2uRr6P1TzQ0bhAwFaVNWbZT6CAyHjav2JrHsLeRz7CQSuoIjJKnkuwFgA3vsxtyO12SMewrglwCzSG6mOygHm6/ftivB1qRGJDkUDf7H/HvijJPxuvH64odayzmJaOgm20k6WcAdxdrvex4rcDHc5KsgF2SPuUom9ww78k8E+++KzSGrKEcbHcnev8sXl6fKdtB1VdFoyT+7b3XP/bFiHoeYY6Smj/q0b/L0kkngaaOFclQAe1KlliASBsNtztfp3F19Oe+LceXHcge3pXnn23Oxx8ERBZbGpbBqttyPfjY8DHogQd2BPcC9j+p22OISkPR8zPTyQAdJI2IIokfofcf340T7N+rpHlzlnJEiM7kt8JBI+Enc+9c4QomFm1Ha9/Y2B86JP9cGfCGiPMM0j6A0bD1tQ1EqQPYWO1gHbA5VGNKbr0d1qH9B/eQf98Y4HXYz3P6Df+nAwIlWGPZkXUNwFAOn239/2xBnEy8qFJASG5Au9vchtj7C8TcYfI2Trrf2iQ5dgqgyem7QqRuNhYfsfiB3A7YzDqHiieYgTyeYoJOh/UtkAXQ0jatva73OGmfwPEZVZGaOE/Fvrc8cW1AHerU0QT7DHzrHheBbeJG0bWC3qXVQ1DkMLokmqDGga2eO2PCZNxkxPTrs4VUjmlUCv/Ebt+v9PkOMPPgvoUeZy6yTeTep0DmIM1X7sdOrvq06t8JWfyK1UalWGrWTJa33UehTqWtTWSQGHHJYOkZ9crlH853BJby4EoOxDrZ06dWlgSNZI4FHjFWrWBUmnkcIvBmQjK3rk0ghRbUqm7AEekUeTi/leoZOIfhpGdND0rGTvwPiJN4SOn/aBkJhIMxFJEZF0LdusZo2FcNqUfDt8ztvuzdJ6/lM8kSxH1wMg9SgHSNIdh/KQNzwODiLjnI9oh8RZt55F8vNTQsquyR6VAAA2LKw9a3tZurxkfWC2p2lVGdiFJGlACLoAKAAtbHtsRZrGm9V+1KAzOpRmVC4je7VwFbkcsNRHG2m+43zHMTHMyM0pHmEarI0KT3ugdqogDbcYdcAZBArkmRSAoY6mXTZ1fw+kMy8b0a+mPZh9UgZgNbbKWpQTuDZ70KqgORfzeMp9lc0yB0ny+hgKfW7bEbhdK1pqvY84sZn7HplAX7zGwPPZQoocswsnsNNUvODuTBkWej+IXyza0Ctq0367pfZCKUcnarAO5xo8fjWowSsbOaZ5SfSlkqopfXIwqtJo0BZqsfemfZ3kYz+JOZTRHxoOebCjVXarNe+CjeFumxDW0OquCxkbf2AHpG+w/TE3kKsUs/4gcrepSWX8SZgqsVvjUAfLUeohVs82WOF7N9PRiaMEhIrzPVI18UtEnTddxQ57jGoeGusQTxLoy6hvIhkISMEASh9hfYaSLPODTzmtIhk0kEEWi7Hb+IdvbDKbjgLyZUfDck1oMu8i2VjZYJkpTTE7lQvqA5B3v2rES+GGWY5ZEjQrEZGLSLcagqo8w6qUknUA/7DAXxg+ZTNzgPMfJJYsZJD5YJAViQQL+Aaxyd9zhUmY6dO9udTrZ9R303vv+ar9zg+Ldlti3Q5ZDwm+ZzEkUMsExRA0kyN6IzZUKCoALd+42scY9jQvAkOX+6iHIzxsUCmbRGdesimY6zqO9gGqUUKx7AbaeA0UMpASwO1Df1NoFbDdt9N/Kzip1cxl09cQAUH0I5U+sCwWNnspv4vpifwnnQ0RbMnzRqpFCDfRpFcje2+p4x7rmajhmLFXIRkGnzFrcsPhIIGixfvS1VXhZzvgaqIZZYu0kQNc+Q1kd+FPasSSadJIeJuzfhSDVxYJoVe/wBMRp4gyz0PIrjcrCfb6XyP9cSHquUHMA4s1FFvZPNPufngswB61kPLkJBHr9Vix+ZxQBUGgwIsjucVY+kyn1CJyp31b0wAG4PtXfDJ1jLLJCD+JzpJIF0+sDgk8izewtffFzO5AvloAAwJUfCq1w2+59t77AYi50xqE9YQoGzUCWH13btZ3vEmmhSSiwBSONhu36jnn5YljQAjetNgjf1fDvfY7f1OOadQArhthdkGz6t/buN/li8RR5zU+howyR3I2lPUa+HUfy+w/rjjISHMRrKqoFa9rJIokG+3zr2rCumekSHzJwBHCWN1ez6eLN18hxR+mLXR+ozQIUTRpssDoJsEA3d72MUe6sBTQ1x9NYiiUX6Ak4G554lBWRwwLiFgQKJbkHfijvgdP4rlOm3jULIur0nfegt3wWI2PxURhc6r4nhcmtRt9Z/D/MDp083R7dzthUpvsLpBL/hhV54jJoXL6sxHI1uwMoQBqB1EppajzdYSvEWcaaRi+YE7NSs+kliFG2x427c2D9SU6t44eaUyCNISImiJ1PuGJbsLBsUK2HfCyStEsX22PA4IOmrtr/vs74KUk7kK6l9pwsnCgj4bsHb9RVnbb5b83g14Q6tDFm4nmiJUMQCl2CwCje/SLPt+Y7HC/XvuP5CN9/f6cbYL+F8qXnVozCgVlNzsNDVytNasxsVdAEXYxV0SLHVpw8tCEQJG2jQoPpbjctuWsC7525ArHByLNN5Ma6mY0qiyR3ujexAuuee5xqHUPC8EM2UdUOqTMhiHa6HrOkDggVY5NE4pdbyaJPFJBG/mLMDSAKwWFvUFJpnLRlzW42Is3WOdFNropdNzUvS4SJYElprKMQAuqt7Cnn2r63hum8TSJlTImSjEqhCVDKwXX8OwUM/p5qt7GFvxb1fL51NMJNyqhbUhW9LA+kn4qFr7CgB3qXq/UpRlszUehQ8WmSN0OgoBQkVjYv5cDb3ONgZJh/pXjDMSto0wSyGMSqsTugALaaJJckkEMBQ2U9iMInibx3m7jSUjTYYpSgExy/IX+VhueL98W+m9dlTNPm1iYCL0vGW9VuUXQezWbbgBSxJNgDCd4xnLZ2YE2qM6g1+TWSPnwcGKTBqNLgv+DOqTLmoYY52iEgRHZTvUXmEfoLPP+GNE8GdXzWYWdTmGtCrKxVHNNtXqoV9B74yTpnUGhzkbrtodQONgaSx+hO+Ni8CZLy2zZ0Mt6QNQ3NGS/wBtsPKqsnFiz4gDN06SbMTSOY8wVCampqtQK1EXZ1fLSffGep4dzEgeSOIsiGnIsqh06qJPcDetzjXM50DNvDSRwNGuZkzJEjkGTRehStelbBJ7mgBV4p5zMhenRZTJG5lrXKyFRbD8SQEn1PZNb7/oMNF3wMzNfB4EebgaS0Rq9RYqpV28trYEHTRPB2NXxj2NAhfLZf7qixl1y0g1F0U3EyzCT4rBJYo+n3XbjHsaSAWPDPXMwjQRzQRRQ7ITri2FMwo6y1kjevfBmDpVOZIjCxJbU3mPXYWSoIFAUfahhLyObzGcWM5bKOfJaNzplHBWqOsLyA3w9sezeV6pPqiMMyIAC0fwL7fE7DX8/UQcRcLecDbqHlNcih4zl5VPwsruVNc+rQwO9cb84rZ7OtCRryqyWLtNRAHq5PlbnYfvhS6H07qeUJMMRptOoXE4YKbqtZq9wa3rvhuj8XzK95jpzxxBd5FXzCp7k0oAQfWxR/TOLT9mTRx0zNxznMFkRFjdUZWfSNJC2SKF2eNtj9cXM50aQqEWJKRhpGthpArn3IrgYUsn02TPzZ6TKSx+VISCJC4/tKkGyhjalAP02xomS6rG2myxdqFhJFBJAuvRXPGJaq9DLIFh8KIAwkYuxIojzBp2+V3vvz+2OM34RVwDGQpvcurGx8+D3vf58YL9V6k8chCRTOvllrQNyDWm/LO9b/T+nUWZkLEGOYbtd6qIUgf8ruOB8jzhU5BwZ3m0E2UzwkZFGWYhF3FsCChXkGwHBo2R9MM3hv7tHBCDls1IQinW0bsCORVADTZ2WqqucImQEX3XqJUEgmARKy7rcr6G1AEhhuNN79+caX0LrkX3GFB6F+7qd5NBVQArPZUKKb8wNWR74tqXVEosRutZOLM5nysnldMURAldEdnogIVtiQCADsKNg7mrwwp0jIwlpEy8zuoJjDRuwJAr1W3rNUewvtxhs6PJDCKhiUagCSksRL+xPqF2O/fBGbrOhGcxT0oJ2QHj/pY7nGVt0kMYD4ifLFVEEDrIzWzOhGwsnl9t+wHHtin0Lp0UhbzSVQKdJVAbfj1XwO+odvbu9P1AyA3DmSDyBl5d/l8NYj8P5n7uJYvu+ZWN3LKvkyfCwoihuAa+tY6msC9maZn0nSrBypBtL0kAdrF0Nwb9j9cSQOyMrqiyaW9IFlTXYgEEi6IA3v3w0dfMaDyospIsaerVKGWPUfzMjD1nYAFjXy4wI8O9OkleRoX8vy0J1BdY7XsBseaIHOnjCPAPwNHR/GUzX98SSkry9CMWT35Pp27imG+GaDx9llo/dmLAkg+RZW+aNWLPz74GdDWVIk815Gccny5T8x+U8Dvg6vVa/Ow7WVlH/wAcK4JodMsDx9kSAXgcn/yt/OvpeO2+0Tp9UYpACbIOW2J/uOLvTuursTON62JK1X6DbBuLrUf/AD4zXP4o7f6A4i4pMNiR1P7V8n5Eoy9+cVYRhoqDN2sg7jvjKPEvVPvWYzEygqJDr0netXbgX/T3wzdO8Xqem52CUuz5iUyIQLGohZWJIIO7L/X64SZRRcfICh77nYc/ri0YpEZMsZmexG9DUVWyCTeigBXbGz9I+1PLSJEpMrzFEDKsRZmegDQDck3jHMvkZMw0UUMbO7KoVBW57mx27knje8atF15Mnk44ImV54g0UkgSvLZWKsAWFlrsauKBPsMJJJoaLoYuv+JkgBV92IGsf8sP6d/dtwdP+zn2b6lHl4yZN2VQFQFQW3A2BPF8nFfMZlpYZTAvnLHpbMSGwEX47OqmctWy/uRiOJsmuZud1zkbN6pZo2ARRqJMcaPq3NDexSXvezxitNBbsJ9FyT5zUixTQegspngkCNYJ9LAEXW+/IO2PmGXwR4gGajmWKIJBD6YgtlQpDFasarI3IJ22oC8fcCU3YUUvD8tiP4/RGqhS7v8KKLqwvwg9hVYL5fmUhgLLGitEiiP0/X9cCulJGgRtM5GgEq0SUQyi7uXf3/wC+CMOcBcs6BtYLqYwUNtW51OQbBW1rnE5J9j9kU60Ua3PpT0lmC7kDZdWkCvYc3iyygcwwmvl/of8AtjudQunVFJpRBQZozYQe+rf3+pxC3UDa2th1LKEAUqBoPq1sbvV29jzjIJNHMUJ0RRKCQSAtXWw2WgOTj5lIKIKxxgg2N32Pb82K8mcI5jI+sq/4R84o9d6hMuVleGQQsoB8wvekAi/ybfXAa9GI+o/aeI5VSJBLUhSUhXGihwtn1Nz8tsFeh+I1zEKzRpZ0ljFquQadiKLi/rxvjD+oTs7a5D6mGzE+pxxq5tro799+cEvD3UvKcS7EJGwssQdOw0gWNQIJBO9XdbYZwpE9510+ZTHnV1KrOsZpvzospdwqiwWHoN9qaucaR0Hwkn3XLakP/wDDIzgWNTSkSLYHJG+38o+WMjdCjAncMDvWx3I/wG3zPtjXvCubzEvT4S0iKnkvG7W6Mq5csL1iwNSDSWC2KJG+GndYFjyAM5nogqNrbUuUeGZnJp3XQCq2bcK5YUK3Ta8SdMkpck8XmGZZTE6BAY0QuUCsQqrqI9QBYtx2wI6l0sl41fLpEsUYcgXqGv8AE0s/LFI2S74LAcHFroDV909UkKichZl1NHE4BZQ8belg4K9x+YDtQUs0ZSyFPEPTGy2ZjhZlaKZtmKkEaiQBesgeqhdHY4Ss4HDOSz3HIA3rfdGN0SG4W3r6HDt9oPiJJ4IiGRp433ETalsEEFW/hagQDuLo7jeh1vwkY/PkagjSxqfiUqXVHJ2NHdivB3GKxn7C12I+ekKqUPmN6h3JtTZIIJo0R3/riXw7E/m6VJCyjS1AEDY1yL2/12rBLxP0CSB50cEGOu5YMpY1VgbV3wV6f0sR/cyS4YyLvpBFNsfh9R7ADuPrgt9oBF0bJyjz8slFlGtWbUzaT6TT6xp0nTwD8RwT8MdTzflywghpVGpXeSTWA21oeGCkcEcnFnIRheqL5bj1xSC5NSA8bWy3ZIBqsWOnwuOpaVVTccthH+aN+YAbX/U4XcMXPDHivNNl5oizyZlCfWXUEK/wHSy01HULI3vEnRfGsn3TONmyzyQC60RqQrjSt6Vq9V2a9sR9KRk6pISjC4DarpY+lh2Brvx2vATxu+nzmVWCyRhGDCrPmxsoFd/iHfAxkzEN/gfQSKZdwTY9PN9ga5+VdsXum9FlzkiRwRh3YITpNBRdHUQPw1A7kcna9sc+HvD82cmEEHqJVSxOyoFoamPNDeu5477aCeoRZKA5XKHUxA8/MVRmI22o7LyBudrrkkq74XIiRMsEHTY2gyxEk7rpmnqzX8Cizp9q/Xc8JEaBnk8lP7P+09Q1RBaAPB0p6WPBpmIJBK2RSGbMu0MMTPp2m0kAxAmrGrSuo71d8Y1HoHQhlYREGMlavWUjViDuAxX4q97v9QMFwSQ5lfT8z5iZyFfXqhUqzR62bSWc2QBb7MBahgNRr00wFMmGuJVGuvWFIGiyp3bcMd/gFDZtxWHPxt4XzGW1SZZDDl1ChTE1Eg8+Z+aQnSWLMSd1A5OEqPqksoVVnmMjZgkoq7jUFt9IUsXJBJ399ucBrGBGN2W6u/lLkcknlPu2YZ1p5VYCm9JDbbhtBsAbVxj2AXUISkfpMrSUPUSSxYM7F9PBAHBIApL23r2BGSawax38OZ0Zp2jgkifTGAAXNGgoLf2RaiaCAiyFckDUuCcGQn0ehFYoCgQlleSggJQMgBUA3d/1wjdL8M6d9D1pUqwYgGwOQFsla77U3fBKPp4cMplme75c2K/h3A2PuLN7k7U7gHyKx/h6a5TTJNHrrchKoHYDRqqxvuDvQ2GKWW6PMgcs8DNGpESoCpbigzu+kGlXcAgWeawtv9wYLHF5IdbMlSszGhTenUCCK3AvC3luswkxKRGEYEysS98uFFdiQEYkXyTtRwvjN5aNFggkcuZDDEoVRHTI76j8V2wU1YAo7m7wOn8UQQACSZ9akI/4MYUmj2Go0SACFPBNEc4Xk6bFQIUEaQFPx2OVa63u+cTQ5OJRX4dXfwqK57Agg/PG8K7Fes+kUfEKZbNxzZiCWX715SGUlVVGAB1gAAMLCj10b/fA+Dw8gZotInzFACS9K6imqQaqIbTqUhgVPJv2N5LKK0L+s+W0bWxslUINEkdgOKHYAXiGXp+qcsHlAaWI2oFUsZCuCAa0ktVEA2NqGHcMYEWq3yImdieNhE4IMZN379/ke+/zHAxsvgXKg9PyivuGhnYjsQXJ3+XFj54Q+vyF78wK8jKUkpfgbSUO3IJ0qw9wfbD/AOHs6IunwysHIGUmagpZhqkPIAOw7mtqN1hJvFJFYlbxFPlifJeTypGyzgu4VVLTJFpOtmG34YH/AKce6THl3y0cSSx6zPGzBXBIVWJDDQTTC1Gq+FG4xB1aKDqccbZZ0EsMIUhzQdRQrXsAQ1kHn3ADYz7OZQJIQ7DzFNWAGXgfm3U7EbDivfEadlUkab9pGSUvlX0rZmQFgADZsgkj1c79+Dj70DNnOZKXzmDH71pdgKvS0W/uLX9cZrHK0B1xGO9iPT5kbngMoN/iLewIvnnuw+COt+Xk5CWYlc1GxAqpNUb7HbcHQTyDYG+CvYWqQ5df6J95izOqvMVU0N7/AB1ftdXW4wqnL/iZBF7SQDYj6c7n3vD5mZPwsywumSN1+hDGvqAReF7xjlBDLlp1Naaev5ljYivqQP1+uGhKrQjQD8NZvzeqo7GR/MjlbTIQyravYT+UcV8sF+i6f+I6tIUeTJdDTXwckVW+FrwS7SZ6E8aI5ANzwq6d9zbXqOrvg11iOjL6wmoqpJUki9W+oGwPcDuATyBjRvaU2pzounOoubaUFtFtF6S1+oqb+Y+XfFiTwsucjnV3kRiNCu26gEo26mrNruOw7izhLHUXaQeWCa31ENoRhsWLHYKB77X9Kw7+LOqouSKxggSSeWrahc2nd2sbkekruBf0IxtPd2U/0Rgq2gXOdRhy0X3PIAhCfxpjs2YPffnT2riqrbkHlely5pgkMcrR6tE0iLZhN9gXUFgP2F88Y903psmblSOElFfjMBHKgizptQApPuTV1741Lw94bhyieiONZGVRKy6x5hF7+piebO++598VbUOOTlIvDfhCPJpQAklGoed5VMwJvSTqYtR25324rAHoXjw56eXLLCISyP5Tkk6SukeoKyMfzmwQQQBucPHl+yn/ANJwC6t03LzmQxvGMyyMiuApYbRttyONBBFEBhpIsnE0/YTOcznJr+6yylpY8zrkDI6llbSGZVb4hYZvhDXRF2QAMvT5JHE8WVvSGQxtrAfYgEKDrdSGs70xsEUDjRIvDzRZaM5+dIJGzEfqjUEudSlQz/mJKqfMO43vVYxR8WI+Ts6I2WaSZl1es6j5bDUmoFNJaQMdTcpwTsKldoVoQurZwIqFoSZdLMWci3VyPKPGll0KKoDVqOw5x9xaz+WErPLKSUjQh17MI10qBwFAsUAe1d8fMUpLFCmjjKKUUajekAer5C+3qo7V/diHUsbhUHqZSeLYgbknfYWVF/zcYAL4ujEVhwtFVMIvUyHSrb16WrehZ4Jok388M9QaWUqXViUDylNJVia0xaiDo0nWx02SxJvazRWBxS4AviVJFb8Yh5pBqJS9CUTSxhRbMKNseNhRNnFTJZaRLrUChtlVtDEi1rUNxWmhzR0bENtpEuQBkEtLrVHWO2oKWsnY72eL7Cz9M8z2bOUMkJJkKWGcMV1O3lM4Pci9O92dz/06xeQ907qOorAzi9QVHAUWHogkKdmF03zHa8MHWOlCF2jjhD6ELGfMgyLVfEFJCAFqUAAkn9Ti60uXGXDvFl8qSodJ0hRo70g0bWxuQCNj7G8KX/5JnH1CdpWidSoKwt5Ui6bLR2EGo+p1HejbCsRncn6KwikE+i9MOcKRrM8WhI8wPwgBpkLAKEVgPgK78HUdsfOuZcxxxZZeoyvLYhd1JVUCLRA5JZqAq+cXOk5xIJo5UzGpfJjgMbREEoiJpv1ExybXTbfFVg4L9X8CRT/jQMqM1kB1tDe+35o778jnYY55am2VLgq44EHKdNDfmYwj/wAdmZ9bUKclZAqqCTVUWOnnsa6b4nZYSqW0UcIgFjUQpZgGIAOp2CGwNvUp+o3rvh6aMEzq0ai7+ApJW9eaSVAvhW0+wAwVy+eE0YUBRqW0jA2ciRT6IyBQ32LAk6l5I3D1JSpRVhtP4KmTywklBVETULZQpUSi6NjYuLAthsFHzOAkcsnUpRBrLTKx8oNoUPepvUFFIAKOkXtdXzgj1jqrSERZfVpLgSvChby491YBFXUuo7e9KeCcWuipBl5FzxRoosqH1ReXbkyEIDeom97Jah2q8VUNsqeRbaEzr2SfLZiSObTGw5UcEEWHUrWocEGr2+uDPh3SkeYXMf2aGGZhGy22kZhSgsfmLe2x+Zw1+K86vUo8s0UUj5ZpgZzpUNoUcD1XzqBArj9cJPW8u4nlWNfKWeQKit6QqB1KNWo6Quog86RZqqOLqroKfsNdF8ekyyRlAVzkvqOo3CW9KBR8JVb01txYxpHWIQ+YyiMLVtQYe4MTgj/fyOMy6H4OiGVzImJXOw5jy4gpIJaPSQOKYPZYbAnSKvfGo9c6hFBKjSFvMXW0fFNsV5/bkjnEtVpSFirErw30YZXP6PMvQuYFAG6XQNXuRZqv5W9sMI6vl8sJJECtIApeR2CAKxpSW3IQngDmvlhO6fm2hjfNFQpddEOkly7s/mP5aWCFBLLQ3sLV7nH3woJcxmVknVUhVSgESEqwuQCJQSwZV9bNXBre6BEOORnLJd631eeZY5MzMdDOqpBlyQhdifjZiC2mmu9hXGB2YyT5mWHLZd4xJoeTU0hVaZ21KtWTqVRdAGlPthe63kJTmjlonbSjfgrNIq6S5DBTR06ySAf6kbY0TpeeGXzWWhiZ/KEUhYj1ApGjabrb4mLGhZJTsAMWlJRwINvRujw5VDHl0EasdRRZGIsgA1qP+V1eL5P1H1GAT9VLapCxXKiOzIFAIYMFJ29emrs1Q3vBeHMqQHDek+qwbBG554rY4gxil1zriZaBpRpdlYIq72zEj0it9VX9MZ2VWTMo0QnycrMDp8vzAS/x6HV7Nra6CBpqgVo2X8K+Kw0MEcuhjmJp3kL1Qiou7EWNjq037auarBzo3UIMyv3141jjUMkLvsfLBVixvay66lAFiuSScMgMGeLumMInnlmoVxMq/FVKI4vUI2cqpLAgjSTVXjNpZpZPjYyMiPRs+vQVYqoJ76iaHJPHFGfGHic56atRSFLEQaqFj4no7ahYJ/KCPnj50vLNFpaRdJilaUElSCGhOk6gSpUuqC/keMGer41YErKWd6O0odCw0jzdIABNpsLHAs97IGPY+5LPOkTjQWAiZWUxk6tIsjUKBUsz6m9RtbscY9iEZ6rbNgak8FZZENwKWOkLdkd9XpCgMeOSTudxi/0/pSxMNAKBQdSqGRSasEpqIJFkWd+Pni3mesRiSONo5iXFA+UwAZdOxLbH0lmvgBD7jBaHKl6YAFSLDAnSQRYb6EUcdlkXYOkOkAnj+HVsT+gFHv8A4Yzf7QujaJGkFaXBJOitLu0lVYtr0Ua99zhyfxAfMZTlJnj9dGKJiaBQr8Q0j0ai3022q1rxJ4phzMDRIjKSPS7umlKoElVUmiCV2JO59sBsyTQVnf73WVA0rC+W88swCygoun2o6vTtZNjnDNlo/LiMWnzohavBIASF7Vezgdr9titVjK8z1JWgzxDCpPuoXf4hHV132IHzHfGh+H8xNOxDKnlosYjfzKkBEcZIoc3Z7gj2IOC67Kojk8DQyBpMjI4sjVA7GlIJbSNQtabfQ9j2rAVvHM2VngWfzCcuHjlUn1MrBfiW9JKgKdQO/bvhs6rlnjjfMKjGaNTpaGizUD8SVuARuBq5sVjKOtRqoibXHK7qzzGNydTNJIaYn4W0gCu3e6GI7U8J2h0+jR+s/aIvlwofJQyTBJfN3EcZCtqMZ5BBrewOcVcn0CHP5rOK8awMmnyFUKyvExYl6DesMdF6WAHp96xmni3MRLIseVZ2giT0l92LP63s0LN7X7D2wc6P1F+n5jLKxaURnWxi5Ksg9A1AAqARY4N32GF8NRSQJNWOnTvB0mTkdmCaGoaoiaG7UNJopRJ3/m71gXL1ZosgWIV1lhTzmeSTWfNklSgdY0gKFFAdzeD0H2g/eIZ3hTQ8Khk1nZiSRvpa6FfPkfrD1sxy5Z0zCaQ8kUdRkA7+S1g+kelnbajek2Tg6Wk4yc5f1BcrVC902V5skGly0UWViQiCR2YyFbawrGUCtWkaiunY7GsKqdVjF2671dMD8+Bvz/vbDR4En1a4cpDK0QZGk80oVYs6Rm6BXZCZNPfTzhnOeligjd0gUs0gPlQgadJCAaitubDnVQ2I/Ws4JuwKVYBmS+0mBZZZYUzUckzAyXGJFYqCBQL+nY/lq6wWgyrZxhnc8DHAF0xxlSrSjc7KSSoY/OzvwBeIT4kkbnMyKK4DEUP02xBm+qJGAZJGZ2NKGZ5GZj2A3ok1xucCWnu5MnRJ17O+cDpQRmh5aBQfhDBV7diQO25oUcLXg7qwjz00fmMUZHQamBAMQ1AAn3Yv6R/Edtzi50vo756UTzO+XaJirReTINSm+GZgCTvyNjd/M907wtNFKGh0rFEYpIULLu5Qxv5jLbkAAHb4iSbwrahIGWJ02djXqRMpULHmy5oKqtoaSjZYaQoReDRLDfjBDKZ8w9Ty7BWP4Dkq2kaRJqAv8o0+gEf54OjwBEcxLPmHWRWbWsYDqVewd9wHF2KJHO/fHeb8AxW2ZzE05atwlAeon0hFBZiSaADDcisaerHcgqLPsXjJ45Fhz2SkgRm0qyKQrXtRGgAqwJBAvnjvgb07rJyM7wRyK2VlR2y5G4UsGZKFbEkNGy8WAavbC91d40mkiiLZY8lczIW0kHkivi32BZmHc74odZlfyTFIQSgJQg+l02Njc3R0kgn3q6sxbzRrIYSq5V5N9RWOMaTVLKXaifz0quOO6+2Pufzs0oSJ31KgpYwy+XH3Gw2B7newAb98BUzQLD+FRqqtiwG3xGhyBv2rbfDj0DqJMZggiLTAgm7CJ/O9lb2JIAr6bUWl9GaFTsoNkFiADuGf8qRVdk7W2kgWTsACT8hvgjLlpIIirzhl1hGiUCkYU7gPq2KgDVwLehuCcem6Z5bK3mhpQxJ/FKsxHJVmYeo2ByN6+eKmZYkLE4IRWcaaIMfmKi+miARSgiud+dVicpb6V2MnRY6q3leZGvDWzera5ER6FkkDkcG/nZx7A7Mzl5HkeizUxbuQBQHtYq8exbSSisnNOeTWM31jNI1LkZHW/iXMRbjf8pF/pj0i5yZdBK5WOqO+uTTwQvZdtrPHtgrWPobGUqLCh9ovUHOWWPKsXC3rVWu0UUNwdRNi6F7ge5ws+DPDWVlic5qPWg0VOjOhgLLdMAdNfm10RZF7XpcOtdEU6kP9m4vYkH5jbegfpsSMDIejl1jEd+qOXLyRXpEqqxkRSw+H0ltL8qSL21A0dKOArJnWbc5WYtk55HQElZFUIwArk0QLs7DY7bDDB0ybOuWzJZvvAcDTKCgmUqzCyVBDCqVx/ERYGGvw54ZyTs/lwLJDpSZJJdWuLVq9DC/xAGjc/wBLYEEA+l+MPvM5ine5CWaGbSSHB10rrVja6NfUDu0M4MN3hrx3HmPTISkg2KNs6kchhW42sOBXvWIPF32fR5u5Iain9z8Enf1D8p5OtffcHCvn+hebMxRzFmIioV1v0mhsf4lP7i/0we8GeNy8hymZQJOnZd1cDcla2XajpJA9vbCT0XF3AKl7Mj8TdImy8xjnQowFbjZq7qeGFdx+uGHwfAmZzsMcwJQRNqWzyil61CiBe5HzI9sbT1jo0ObhMWYQSI247FT7q3KH6frY2wst4SbL5iMxRQGERlPOqpydNU7Cl33FoBtzjR1FPnkzVERy8OXYqsax68yuTUrHu5oOpb1MCl2DsCKJ74r9UzkLZdJMxMkSGQqsvlk+pHANaRqXeJvexXGLcchUoWnYk58sNK8b/wBmbI9Iq73+mFbxig+4lEJJE9iwBdvKzGroG27c3izsBz4S6tlsijp9/ikDsrkRpLsV2/MlEkVwAbB3rDjFIuYQ1E0wREdVUaWPnjWArWqXRBaz6d/fdG8Fy9PWEnNR1LENbMQ7grqSm0klAQTRUDveHHw91EvHIUnkC3EI2cURpBDUoLAA7We57YzMWJPAbyEMk4gUqLTQJCh5I12Fb9sfW+zCF68/MTy1xRWOjzYoEg4rZbxjmmzrQRxoyRCpNQALEDkMCKBPatqw2P1SoFldCpYCowQTZOw1cfrjm1ZSjkZZKXifq7ZWDUD5rMQiJISdR7k+9KCSdt698JD+O3VvUxibkDQoG30JU9u4782MdeNPEE7pTRoqhlKsjNam/ct6r2/IK3resDshmMrPMnnWY9Q1Np+IW1AirUHSSSOL2GOKU3LPXwUqh1yviCTNZaQpGJJY9LqK3aqYbc2QCAPfFU/aXHWkJJr3pGXSb9jdVX+/bHeV6EuRzDlXYK6BRGPhcg7GjspUbdvfvQB+L8s+am1xSV6ArK0kg1kFk7KVq7HbbDx1NN4k6NTFTO9TjdndYFeR21N6aRSSSQNfrc3VsTub2HaROiQSxefKPJBBZViaqANWbFMzH00AAL+uIOo9DlVQ1hBoXcEnZjsR+l9gRisOtMYcug/I6Ek99JIVa9rDH9B9TSabrxvv9EvyFum+FVjDNNHbFtlDk+WK2B4txQ34JHbnHWY8Rxx//q5qIKqkMkkZbcNvqYai5PN03N7bYreK+uemDyCdTVNdUQgBUC7729j5DA3qUgzHlzKoW4tEga/SdaqKogmtSG/nx2wunGcvq1OH+gP4Lr5WNH0jy5Aw1RmviVgQvqYqqi+QR7+2PLk6Zjsgv4VIb5b0K25obcfTFPK5UqdTt6/halFA2B6RQAr6e5xYlf1Uq3JuDv6b539Vmvp3xaldIlJ9HRQne0PsBRB/3Y2rgY9jkpd97aiRtutAALwK3APt9cfca6J0f//Z"/>
          <p:cNvSpPr>
            <a:spLocks noChangeAspect="1" noChangeArrowheads="1"/>
          </p:cNvSpPr>
          <p:nvPr/>
        </p:nvSpPr>
        <p:spPr bwMode="auto">
          <a:xfrm>
            <a:off x="63500" y="-647700"/>
            <a:ext cx="2057400" cy="13620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4340" name="AutoShape 4" descr="data:image/jpeg;base64,/9j/4AAQSkZJRgABAQAAAQABAAD/2wCEAAkGBhQSERUUEhMWFRUWGRoaFxgXFxseHxYeGyEYGyEiHxsfHCceGR8kHiAYIS8gJioqLCwtHR80NTAqNSYtLSoBCQoKDgwOGg8PGiwfHiQpLCwsKSwsLCksLCwsKSwpKSwsKSwsLCksKSwpLCwsKSwsLCksKSksKSwsKSkpLCwpLP/AABEIAI8A2AMBIgACEQEDEQH/xAAbAAACAwEBAQAAAAAAAAAAAAAFBgMEBwIAAf/EAEEQAAICAAUCBAMGAwYEBgMAAAECAxEABBIhMQVBBhMiUTJhcQcUI0KBkVJioTOxwdHh8BVTcvFDdIKSwtIWJDT/xAAYAQADAQEAAAAAAAAAAAAAAAABAgMABP/EACURAAICAQQCAQUBAAAAAAAAAAABAhEhAxIxQRNRYSIycaHwBP/aAAwDAQACEQMRAD8Ao5zoq6G8u9f5bFbjtfb5f34lyHRCouRhqYbLtXFUx4J+eOBAeFne9gPwje3vX12GLGWyE7EBWBoULQ3+u31GHsJfy+SIUA1VVzsL7Wef7sU5M3k1emlkRtQBtX0r25KjSDx7fXHWY6qMqwjnBNqDa/COdjRsUBe2LuX6wkgOiSOtgwauOKIcDb/PCvIULWdjiY/g55zV0CJOd7qhQFbA74gy8sgNJMwYiqJ17Xx7jeuCOf0B3MdMhNhvIjJB0FWA+eqg3qr58YDf8NKDUMxC6jc1INqANUfbba+MQlYyCfQOvLE4MpaQEUBYPIWmAYkHtxub98P0iAWNvnwP6YyNwpANqRsQdwTxuN6HA3+WNMy2XXMxiZYo9LE/FGbBv380/wCuEg32GkTu8fdo/wBxjhYUfgI37HHoukUf7MCuKjk/+2Lhyuld7/Z1r+uKeQFFdenJzoX/ANo/yx45JBuUX9hjuPKryH70baSx+5xOcsvd/wByf8Tg70ArLlx2Rd/lf9MfMwIkXXLpQKCb9/lX5jixmVSJHkdiFUWdj8ht+/0xmfi3rcUuqRDKGa/LA0lW+ZN3Gw7VfA+Yxz6mrnbQeDrLzIerDWUny7KzKHVXotVekgAOCO4Ow+mCXjPxPJDlQ0IWKpogoU3sAZCPTpVB6SpUCiB88Z6nUZQRICqlSCoK2zXv7bivoTf7ML+H85mIz50bRxO3mL96mWNRY/KHp9gWAA2og8jGUdtWFMtePHCZrNhVC6sv5l7AkyleDew0sRpHzwN6B4weHKJYMjLI4oi7UBCN+27Gzvz88MeZ8MHMu+YzE/n0D6crl3lFAAVrcKlADiz73vihPmOn5Zo4Wy76SokDzTBdmBPqWG3BYADS5+vvjN4pIN/IvdO6TmOozURSxpRtXpVWyAQgLM1bChZ9tsFvFXgY5fLxiKFnARTJPoca2JN+hqMQWgBa73ZI4wzp45yWWpY5RAr6Swy+VoEHay8pthVnZf78EYvE2X0t5kzuWDeYmYCUVFcAAVYO1Bt/pgSnIFIzrwtEqqRcEEiqJPMnLA6tS6AAoINDfddg555NvqnR2hZpI5MvMzFWMaRSBtzRpGPqW2JJN82e2HLp3hrp2ct0UsWLHQ7Mp3500RqFk+5Nnc1iv1rwTrlabJmyVCOgk0FdKqopqJQhQoKnt9bw27NmEDoHhXMDMxO6CNUkVj5jgUFINbEk7Cu2DPiOaX727DTGWUASoOANO+qrom9+N++JIeomGURZ2MsRS6QxBY7bemwxO5sfK+Tgz4vyHkzpGGRC4vRKRULLegk1YRjQrcXvZF1O9WTykZUuRX6rlSQiRRu7bBnksCt1pipqgb3oDcGgTvzkunJAhPoqMmN5bsM7diD2XaiCL33PGJ5ZJctGHkKuGIKuj60G5JG3BJJ2I33ArjFM9RlNFHAeyyqih9jQosfhKmhvtuRYwZbm9suA2uRr6P1TzQ0bhAwFaVNWbZT6CAyHjav2JrHsLeRz7CQSuoIjJKnkuwFgA3vsxtyO12SMewrglwCzSG6mOygHm6/ftivB1qRGJDkUDf7H/HvijJPxuvH64odayzmJaOgm20k6WcAdxdrvex4rcDHc5KsgF2SPuUom9ww78k8E+++KzSGrKEcbHcnev8sXl6fKdtB1VdFoyT+7b3XP/bFiHoeYY6Smj/q0b/L0kkngaaOFclQAe1KlliASBsNtztfp3F19Oe+LceXHcge3pXnn23Oxx8ERBZbGpbBqttyPfjY8DHogQd2BPcC9j+p22OISkPR8zPTyQAdJI2IIokfofcf340T7N+rpHlzlnJEiM7kt8JBI+Enc+9c4QomFm1Ha9/Y2B86JP9cGfCGiPMM0j6A0bD1tQ1EqQPYWO1gHbA5VGNKbr0d1qH9B/eQf98Y4HXYz3P6Df+nAwIlWGPZkXUNwFAOn239/2xBnEy8qFJASG5Au9vchtj7C8TcYfI2Trrf2iQ5dgqgyem7QqRuNhYfsfiB3A7YzDqHiieYgTyeYoJOh/UtkAXQ0jatva73OGmfwPEZVZGaOE/Fvrc8cW1AHerU0QT7DHzrHheBbeJG0bWC3qXVQ1DkMLokmqDGga2eO2PCZNxkxPTrs4VUjmlUCv/Ebt+v9PkOMPPgvoUeZy6yTeTep0DmIM1X7sdOrvq06t8JWfyK1UalWGrWTJa33UehTqWtTWSQGHHJYOkZ9crlH853BJby4EoOxDrZ06dWlgSNZI4FHjFWrWBUmnkcIvBmQjK3rk0ghRbUqm7AEekUeTi/leoZOIfhpGdND0rGTvwPiJN4SOn/aBkJhIMxFJEZF0LdusZo2FcNqUfDt8ztvuzdJ6/lM8kSxH1wMg9SgHSNIdh/KQNzwODiLjnI9oh8RZt55F8vNTQsquyR6VAAA2LKw9a3tZurxkfWC2p2lVGdiFJGlACLoAKAAtbHtsRZrGm9V+1KAzOpRmVC4je7VwFbkcsNRHG2m+43zHMTHMyM0pHmEarI0KT3ugdqogDbcYdcAZBArkmRSAoY6mXTZ1fw+kMy8b0a+mPZh9UgZgNbbKWpQTuDZ70KqgORfzeMp9lc0yB0ny+hgKfW7bEbhdK1pqvY84sZn7HplAX7zGwPPZQoocswsnsNNUvODuTBkWej+IXyza0Ctq0367pfZCKUcnarAO5xo8fjWowSsbOaZ5SfSlkqopfXIwqtJo0BZqsfemfZ3kYz+JOZTRHxoOebCjVXarNe+CjeFumxDW0OquCxkbf2AHpG+w/TE3kKsUs/4gcrepSWX8SZgqsVvjUAfLUeohVs82WOF7N9PRiaMEhIrzPVI18UtEnTddxQ57jGoeGusQTxLoy6hvIhkISMEASh9hfYaSLPODTzmtIhk0kEEWi7Hb+IdvbDKbjgLyZUfDck1oMu8i2VjZYJkpTTE7lQvqA5B3v2rES+GGWY5ZEjQrEZGLSLcagqo8w6qUknUA/7DAXxg+ZTNzgPMfJJYsZJD5YJAViQQL+Aaxyd9zhUmY6dO9udTrZ9R303vv+ar9zg+Ldlti3Q5ZDwm+ZzEkUMsExRA0kyN6IzZUKCoALd+42scY9jQvAkOX+6iHIzxsUCmbRGdesimY6zqO9gGqUUKx7AbaeA0UMpASwO1Df1NoFbDdt9N/Kzip1cxl09cQAUH0I5U+sCwWNnspv4vpifwnnQ0RbMnzRqpFCDfRpFcje2+p4x7rmajhmLFXIRkGnzFrcsPhIIGixfvS1VXhZzvgaqIZZYu0kQNc+Q1kd+FPasSSadJIeJuzfhSDVxYJoVe/wBMRp4gyz0PIrjcrCfb6XyP9cSHquUHMA4s1FFvZPNPufngswB61kPLkJBHr9Vix+ZxQBUGgwIsjucVY+kyn1CJyp31b0wAG4PtXfDJ1jLLJCD+JzpJIF0+sDgk8izewtffFzO5AvloAAwJUfCq1w2+59t77AYi50xqE9YQoGzUCWH13btZ3vEmmhSSiwBSONhu36jnn5YljQAjetNgjf1fDvfY7f1OOadQArhthdkGz6t/buN/li8RR5zU+howyR3I2lPUa+HUfy+w/rjjISHMRrKqoFa9rJIokG+3zr2rCumekSHzJwBHCWN1ez6eLN18hxR+mLXR+ozQIUTRpssDoJsEA3d72MUe6sBTQ1x9NYiiUX6Ak4G554lBWRwwLiFgQKJbkHfijvgdP4rlOm3jULIur0nfegt3wWI2PxURhc6r4nhcmtRt9Z/D/MDp083R7dzthUpvsLpBL/hhV54jJoXL6sxHI1uwMoQBqB1EppajzdYSvEWcaaRi+YE7NSs+kliFG2x427c2D9SU6t44eaUyCNISImiJ1PuGJbsLBsUK2HfCyStEsX22PA4IOmrtr/vs74KUk7kK6l9pwsnCgj4bsHb9RVnbb5b83g14Q6tDFm4nmiJUMQCl2CwCje/SLPt+Y7HC/XvuP5CN9/f6cbYL+F8qXnVozCgVlNzsNDVytNasxsVdAEXYxV0SLHVpw8tCEQJG2jQoPpbjctuWsC7525ArHByLNN5Ma6mY0qiyR3ujexAuuee5xqHUPC8EM2UdUOqTMhiHa6HrOkDggVY5NE4pdbyaJPFJBG/mLMDSAKwWFvUFJpnLRlzW42Is3WOdFNropdNzUvS4SJYElprKMQAuqt7Cnn2r63hum8TSJlTImSjEqhCVDKwXX8OwUM/p5qt7GFvxb1fL51NMJNyqhbUhW9LA+kn4qFr7CgB3qXq/UpRlszUehQ8WmSN0OgoBQkVjYv5cDb3ONgZJh/pXjDMSto0wSyGMSqsTugALaaJJckkEMBQ2U9iMInibx3m7jSUjTYYpSgExy/IX+VhueL98W+m9dlTNPm1iYCL0vGW9VuUXQezWbbgBSxJNgDCd4xnLZ2YE2qM6g1+TWSPnwcGKTBqNLgv+DOqTLmoYY52iEgRHZTvUXmEfoLPP+GNE8GdXzWYWdTmGtCrKxVHNNtXqoV9B74yTpnUGhzkbrtodQONgaSx+hO+Ni8CZLy2zZ0Mt6QNQ3NGS/wBtsPKqsnFiz4gDN06SbMTSOY8wVCampqtQK1EXZ1fLSffGep4dzEgeSOIsiGnIsqh06qJPcDetzjXM50DNvDSRwNGuZkzJEjkGTRehStelbBJ7mgBV4p5zMhenRZTJG5lrXKyFRbD8SQEn1PZNb7/oMNF3wMzNfB4EebgaS0Rq9RYqpV28trYEHTRPB2NXxj2NAhfLZf7qixl1y0g1F0U3EyzCT4rBJYo+n3XbjHsaSAWPDPXMwjQRzQRRQ7ITri2FMwo6y1kjevfBmDpVOZIjCxJbU3mPXYWSoIFAUfahhLyObzGcWM5bKOfJaNzplHBWqOsLyA3w9sezeV6pPqiMMyIAC0fwL7fE7DX8/UQcRcLecDbqHlNcih4zl5VPwsruVNc+rQwO9cb84rZ7OtCRryqyWLtNRAHq5PlbnYfvhS6H07qeUJMMRptOoXE4YKbqtZq9wa3rvhuj8XzK95jpzxxBd5FXzCp7k0oAQfWxR/TOLT9mTRx0zNxznMFkRFjdUZWfSNJC2SKF2eNtj9cXM50aQqEWJKRhpGthpArn3IrgYUsn02TPzZ6TKSx+VISCJC4/tKkGyhjalAP02xomS6rG2myxdqFhJFBJAuvRXPGJaq9DLIFh8KIAwkYuxIojzBp2+V3vvz+2OM34RVwDGQpvcurGx8+D3vf58YL9V6k8chCRTOvllrQNyDWm/LO9b/T+nUWZkLEGOYbtd6qIUgf8ruOB8jzhU5BwZ3m0E2UzwkZFGWYhF3FsCChXkGwHBo2R9MM3hv7tHBCDls1IQinW0bsCORVADTZ2WqqucImQEX3XqJUEgmARKy7rcr6G1AEhhuNN79+caX0LrkX3GFB6F+7qd5NBVQArPZUKKb8wNWR74tqXVEosRutZOLM5nysnldMURAldEdnogIVtiQCADsKNg7mrwwp0jIwlpEy8zuoJjDRuwJAr1W3rNUewvtxhs6PJDCKhiUagCSksRL+xPqF2O/fBGbrOhGcxT0oJ2QHj/pY7nGVt0kMYD4ifLFVEEDrIzWzOhGwsnl9t+wHHtin0Lp0UhbzSVQKdJVAbfj1XwO+odvbu9P1AyA3DmSDyBl5d/l8NYj8P5n7uJYvu+ZWN3LKvkyfCwoihuAa+tY6msC9maZn0nSrBypBtL0kAdrF0Nwb9j9cSQOyMrqiyaW9IFlTXYgEEi6IA3v3w0dfMaDyospIsaerVKGWPUfzMjD1nYAFjXy4wI8O9OkleRoX8vy0J1BdY7XsBseaIHOnjCPAPwNHR/GUzX98SSkry9CMWT35Pp27imG+GaDx9llo/dmLAkg+RZW+aNWLPz74GdDWVIk815Gccny5T8x+U8Dvg6vVa/Ow7WVlH/wAcK4JodMsDx9kSAXgcn/yt/OvpeO2+0Tp9UYpACbIOW2J/uOLvTuursTON62JK1X6DbBuLrUf/AD4zXP4o7f6A4i4pMNiR1P7V8n5Eoy9+cVYRhoqDN2sg7jvjKPEvVPvWYzEygqJDr0netXbgX/T3wzdO8Xqem52CUuz5iUyIQLGohZWJIIO7L/X64SZRRcfICh77nYc/ri0YpEZMsZmexG9DUVWyCTeigBXbGz9I+1PLSJEpMrzFEDKsRZmegDQDck3jHMvkZMw0UUMbO7KoVBW57mx27knje8atF15Mnk44ImV54g0UkgSvLZWKsAWFlrsauKBPsMJJJoaLoYuv+JkgBV92IGsf8sP6d/dtwdP+zn2b6lHl4yZN2VQFQFQW3A2BPF8nFfMZlpYZTAvnLHpbMSGwEX47OqmctWy/uRiOJsmuZud1zkbN6pZo2ARRqJMcaPq3NDexSXvezxitNBbsJ9FyT5zUixTQegspngkCNYJ9LAEXW+/IO2PmGXwR4gGajmWKIJBD6YgtlQpDFasarI3IJ22oC8fcCU3YUUvD8tiP4/RGqhS7v8KKLqwvwg9hVYL5fmUhgLLGitEiiP0/X9cCulJGgRtM5GgEq0SUQyi7uXf3/wC+CMOcBcs6BtYLqYwUNtW51OQbBW1rnE5J9j9kU60Ua3PpT0lmC7kDZdWkCvYc3iyygcwwmvl/of8AtjudQunVFJpRBQZozYQe+rf3+pxC3UDa2th1LKEAUqBoPq1sbvV29jzjIJNHMUJ0RRKCQSAtXWw2WgOTj5lIKIKxxgg2N32Pb82K8mcI5jI+sq/4R84o9d6hMuVleGQQsoB8wvekAi/ybfXAa9GI+o/aeI5VSJBLUhSUhXGihwtn1Nz8tsFeh+I1zEKzRpZ0ljFquQadiKLi/rxvjD+oTs7a5D6mGzE+pxxq5tro799+cEvD3UvKcS7EJGwssQdOw0gWNQIJBO9XdbYZwpE9510+ZTHnV1KrOsZpvzospdwqiwWHoN9qaucaR0Hwkn3XLakP/wDDIzgWNTSkSLYHJG+38o+WMjdCjAncMDvWx3I/wG3zPtjXvCubzEvT4S0iKnkvG7W6Mq5csL1iwNSDSWC2KJG+GndYFjyAM5nogqNrbUuUeGZnJp3XQCq2bcK5YUK3Ta8SdMkpck8XmGZZTE6BAY0QuUCsQqrqI9QBYtx2wI6l0sl41fLpEsUYcgXqGv8AE0s/LFI2S74LAcHFroDV909UkKichZl1NHE4BZQ8belg4K9x+YDtQUs0ZSyFPEPTGy2ZjhZlaKZtmKkEaiQBesgeqhdHY4Ss4HDOSz3HIA3rfdGN0SG4W3r6HDt9oPiJJ4IiGRp433ETalsEEFW/hagQDuLo7jeh1vwkY/PkagjSxqfiUqXVHJ2NHdivB3GKxn7C12I+ekKqUPmN6h3JtTZIIJo0R3/riXw7E/m6VJCyjS1AEDY1yL2/12rBLxP0CSB50cEGOu5YMpY1VgbV3wV6f0sR/cyS4YyLvpBFNsfh9R7ADuPrgt9oBF0bJyjz8slFlGtWbUzaT6TT6xp0nTwD8RwT8MdTzflywghpVGpXeSTWA21oeGCkcEcnFnIRheqL5bj1xSC5NSA8bWy3ZIBqsWOnwuOpaVVTccthH+aN+YAbX/U4XcMXPDHivNNl5oizyZlCfWXUEK/wHSy01HULI3vEnRfGsn3TONmyzyQC60RqQrjSt6Vq9V2a9sR9KRk6pISjC4DarpY+lh2Brvx2vATxu+nzmVWCyRhGDCrPmxsoFd/iHfAxkzEN/gfQSKZdwTY9PN9ga5+VdsXum9FlzkiRwRh3YITpNBRdHUQPw1A7kcna9sc+HvD82cmEEHqJVSxOyoFoamPNDeu5477aCeoRZKA5XKHUxA8/MVRmI22o7LyBudrrkkq74XIiRMsEHTY2gyxEk7rpmnqzX8Cizp9q/Xc8JEaBnk8lP7P+09Q1RBaAPB0p6WPBpmIJBK2RSGbMu0MMTPp2m0kAxAmrGrSuo71d8Y1HoHQhlYREGMlavWUjViDuAxX4q97v9QMFwSQ5lfT8z5iZyFfXqhUqzR62bSWc2QBb7MBahgNRr00wFMmGuJVGuvWFIGiyp3bcMd/gFDZtxWHPxt4XzGW1SZZDDl1ChTE1Eg8+Z+aQnSWLMSd1A5OEqPqksoVVnmMjZgkoq7jUFt9IUsXJBJ399ucBrGBGN2W6u/lLkcknlPu2YZ1p5VYCm9JDbbhtBsAbVxj2AXUISkfpMrSUPUSSxYM7F9PBAHBIApL23r2BGSawax38OZ0Zp2jgkifTGAAXNGgoLf2RaiaCAiyFckDUuCcGQn0ehFYoCgQlleSggJQMgBUA3d/1wjdL8M6d9D1pUqwYgGwOQFsla77U3fBKPp4cMplme75c2K/h3A2PuLN7k7U7gHyKx/h6a5TTJNHrrchKoHYDRqqxvuDvQ2GKWW6PMgcs8DNGpESoCpbigzu+kGlXcAgWeawtv9wYLHF5IdbMlSszGhTenUCCK3AvC3luswkxKRGEYEysS98uFFdiQEYkXyTtRwvjN5aNFggkcuZDDEoVRHTI76j8V2wU1YAo7m7wOn8UQQACSZ9akI/4MYUmj2Go0SACFPBNEc4Xk6bFQIUEaQFPx2OVa63u+cTQ5OJRX4dXfwqK57Agg/PG8K7Fes+kUfEKZbNxzZiCWX715SGUlVVGAB1gAAMLCj10b/fA+Dw8gZotInzFACS9K6imqQaqIbTqUhgVPJv2N5LKK0L+s+W0bWxslUINEkdgOKHYAXiGXp+qcsHlAaWI2oFUsZCuCAa0ktVEA2NqGHcMYEWq3yImdieNhE4IMZN379/ke+/zHAxsvgXKg9PyivuGhnYjsQXJ3+XFj54Q+vyF78wK8jKUkpfgbSUO3IJ0qw9wfbD/AOHs6IunwysHIGUmagpZhqkPIAOw7mtqN1hJvFJFYlbxFPlifJeTypGyzgu4VVLTJFpOtmG34YH/AKce6THl3y0cSSx6zPGzBXBIVWJDDQTTC1Gq+FG4xB1aKDqccbZZ0EsMIUhzQdRQrXsAQ1kHn3ADYz7OZQJIQ7DzFNWAGXgfm3U7EbDivfEadlUkab9pGSUvlX0rZmQFgADZsgkj1c79+Dj70DNnOZKXzmDH71pdgKvS0W/uLX9cZrHK0B1xGO9iPT5kbngMoN/iLewIvnnuw+COt+Xk5CWYlc1GxAqpNUb7HbcHQTyDYG+CvYWqQ5df6J95izOqvMVU0N7/AB1ftdXW4wqnL/iZBF7SQDYj6c7n3vD5mZPwsywumSN1+hDGvqAReF7xjlBDLlp1Naaev5ljYivqQP1+uGhKrQjQD8NZvzeqo7GR/MjlbTIQyravYT+UcV8sF+i6f+I6tIUeTJdDTXwckVW+FrwS7SZ6E8aI5ANzwq6d9zbXqOrvg11iOjL6wmoqpJUki9W+oGwPcDuATyBjRvaU2pzounOoubaUFtFtF6S1+oqb+Y+XfFiTwsucjnV3kRiNCu26gEo26mrNruOw7izhLHUXaQeWCa31ENoRhsWLHYKB77X9Kw7+LOqouSKxggSSeWrahc2nd2sbkekruBf0IxtPd2U/0Rgq2gXOdRhy0X3PIAhCfxpjs2YPffnT2riqrbkHlely5pgkMcrR6tE0iLZhN9gXUFgP2F88Y903psmblSOElFfjMBHKgizptQApPuTV1741Lw94bhyieiONZGVRKy6x5hF7+piebO++598VbUOOTlIvDfhCPJpQAklGoed5VMwJvSTqYtR25324rAHoXjw56eXLLCISyP5Tkk6SukeoKyMfzmwQQQBucPHl+yn/ANJwC6t03LzmQxvGMyyMiuApYbRttyONBBFEBhpIsnE0/YTOcznJr+6yylpY8zrkDI6llbSGZVb4hYZvhDXRF2QAMvT5JHE8WVvSGQxtrAfYgEKDrdSGs70xsEUDjRIvDzRZaM5+dIJGzEfqjUEudSlQz/mJKqfMO43vVYxR8WI+Ts6I2WaSZl1es6j5bDUmoFNJaQMdTcpwTsKldoVoQurZwIqFoSZdLMWci3VyPKPGll0KKoDVqOw5x9xaz+WErPLKSUjQh17MI10qBwFAsUAe1d8fMUpLFCmjjKKUUajekAer5C+3qo7V/diHUsbhUHqZSeLYgbknfYWVF/zcYAL4ujEVhwtFVMIvUyHSrb16WrehZ4Jok388M9QaWUqXViUDylNJVia0xaiDo0nWx02SxJvazRWBxS4AviVJFb8Yh5pBqJS9CUTSxhRbMKNseNhRNnFTJZaRLrUChtlVtDEi1rUNxWmhzR0bENtpEuQBkEtLrVHWO2oKWsnY72eL7Cz9M8z2bOUMkJJkKWGcMV1O3lM4Pci9O92dz/06xeQ907qOorAzi9QVHAUWHogkKdmF03zHa8MHWOlCF2jjhD6ELGfMgyLVfEFJCAFqUAAkn9Ti60uXGXDvFl8qSodJ0hRo70g0bWxuQCNj7G8KX/5JnH1CdpWidSoKwt5Ui6bLR2EGo+p1HejbCsRncn6KwikE+i9MOcKRrM8WhI8wPwgBpkLAKEVgPgK78HUdsfOuZcxxxZZeoyvLYhd1JVUCLRA5JZqAq+cXOk5xIJo5UzGpfJjgMbREEoiJpv1ExybXTbfFVg4L9X8CRT/jQMqM1kB1tDe+35o778jnYY55am2VLgq44EHKdNDfmYwj/wAdmZ9bUKclZAqqCTVUWOnnsa6b4nZYSqW0UcIgFjUQpZgGIAOp2CGwNvUp+o3rvh6aMEzq0ai7+ApJW9eaSVAvhW0+wAwVy+eE0YUBRqW0jA2ciRT6IyBQ32LAk6l5I3D1JSpRVhtP4KmTywklBVETULZQpUSi6NjYuLAthsFHzOAkcsnUpRBrLTKx8oNoUPepvUFFIAKOkXtdXzgj1jqrSERZfVpLgSvChby491YBFXUuo7e9KeCcWuipBl5FzxRoosqH1ReXbkyEIDeom97Jah2q8VUNsqeRbaEzr2SfLZiSObTGw5UcEEWHUrWocEGr2+uDPh3SkeYXMf2aGGZhGy22kZhSgsfmLe2x+Zw1+K86vUo8s0UUj5ZpgZzpUNoUcD1XzqBArj9cJPW8u4nlWNfKWeQKit6QqB1KNWo6Quog86RZqqOLqroKfsNdF8ekyyRlAVzkvqOo3CW9KBR8JVb01txYxpHWIQ+YyiMLVtQYe4MTgj/fyOMy6H4OiGVzImJXOw5jy4gpIJaPSQOKYPZYbAnSKvfGo9c6hFBKjSFvMXW0fFNsV5/bkjnEtVpSFirErw30YZXP6PMvQuYFAG6XQNXuRZqv5W9sMI6vl8sJJECtIApeR2CAKxpSW3IQngDmvlhO6fm2hjfNFQpddEOkly7s/mP5aWCFBLLQ3sLV7nH3woJcxmVknVUhVSgESEqwuQCJQSwZV9bNXBre6BEOORnLJd631eeZY5MzMdDOqpBlyQhdifjZiC2mmu9hXGB2YyT5mWHLZd4xJoeTU0hVaZ21KtWTqVRdAGlPthe63kJTmjlonbSjfgrNIq6S5DBTR06ySAf6kbY0TpeeGXzWWhiZ/KEUhYj1ApGjabrb4mLGhZJTsAMWlJRwINvRujw5VDHl0EasdRRZGIsgA1qP+V1eL5P1H1GAT9VLapCxXKiOzIFAIYMFJ29emrs1Q3vBeHMqQHDek+qwbBG554rY4gxil1zriZaBpRpdlYIq72zEj0it9VX9MZ2VWTMo0QnycrMDp8vzAS/x6HV7Nra6CBpqgVo2X8K+Kw0MEcuhjmJp3kL1Qiou7EWNjq037auarBzo3UIMyv3141jjUMkLvsfLBVixvay66lAFiuSScMgMGeLumMInnlmoVxMq/FVKI4vUI2cqpLAgjSTVXjNpZpZPjYyMiPRs+vQVYqoJ76iaHJPHFGfGHic56atRSFLEQaqFj4no7ahYJ/KCPnj50vLNFpaRdJilaUElSCGhOk6gSpUuqC/keMGer41YErKWd6O0odCw0jzdIABNpsLHAs97IGPY+5LPOkTjQWAiZWUxk6tIsjUKBUsz6m9RtbscY9iEZ6rbNgak8FZZENwKWOkLdkd9XpCgMeOSTudxi/0/pSxMNAKBQdSqGRSasEpqIJFkWd+Pni3mesRiSONo5iXFA+UwAZdOxLbH0lmvgBD7jBaHKl6YAFSLDAnSQRYb6EUcdlkXYOkOkAnj+HVsT+gFHv8A4Yzf7QujaJGkFaXBJOitLu0lVYtr0Ua99zhyfxAfMZTlJnj9dGKJiaBQr8Q0j0ai3022q1rxJ4phzMDRIjKSPS7umlKoElVUmiCV2JO59sBsyTQVnf73WVA0rC+W88swCygoun2o6vTtZNjnDNlo/LiMWnzohavBIASF7Vezgdr9titVjK8z1JWgzxDCpPuoXf4hHV132IHzHfGh+H8xNOxDKnlosYjfzKkBEcZIoc3Z7gj2IOC67Kojk8DQyBpMjI4sjVA7GlIJbSNQtabfQ9j2rAVvHM2VngWfzCcuHjlUn1MrBfiW9JKgKdQO/bvhs6rlnjjfMKjGaNTpaGizUD8SVuARuBq5sVjKOtRqoibXHK7qzzGNydTNJIaYn4W0gCu3e6GI7U8J2h0+jR+s/aIvlwofJQyTBJfN3EcZCtqMZ5BBrewOcVcn0CHP5rOK8awMmnyFUKyvExYl6DesMdF6WAHp96xmni3MRLIseVZ2giT0l92LP63s0LN7X7D2wc6P1F+n5jLKxaURnWxi5Ksg9A1AAqARY4N32GF8NRSQJNWOnTvB0mTkdmCaGoaoiaG7UNJopRJ3/m71gXL1ZosgWIV1lhTzmeSTWfNklSgdY0gKFFAdzeD0H2g/eIZ3hTQ8Khk1nZiSRvpa6FfPkfrD1sxy5Z0zCaQ8kUdRkA7+S1g+kelnbajek2Tg6Wk4yc5f1BcrVC902V5skGly0UWViQiCR2YyFbawrGUCtWkaiunY7GsKqdVjF2671dMD8+Bvz/vbDR4En1a4cpDK0QZGk80oVYs6Rm6BXZCZNPfTzhnOeligjd0gUs0gPlQgadJCAaitubDnVQ2I/Ws4JuwKVYBmS+0mBZZZYUzUckzAyXGJFYqCBQL+nY/lq6wWgyrZxhnc8DHAF0xxlSrSjc7KSSoY/OzvwBeIT4kkbnMyKK4DEUP02xBm+qJGAZJGZ2NKGZ5GZj2A3ok1xucCWnu5MnRJ17O+cDpQRmh5aBQfhDBV7diQO25oUcLXg7qwjz00fmMUZHQamBAMQ1AAn3Yv6R/Edtzi50vo756UTzO+XaJirReTINSm+GZgCTvyNjd/M907wtNFKGh0rFEYpIULLu5Qxv5jLbkAAHb4iSbwrahIGWJ02djXqRMpULHmy5oKqtoaSjZYaQoReDRLDfjBDKZ8w9Ty7BWP4Dkq2kaRJqAv8o0+gEf54OjwBEcxLPmHWRWbWsYDqVewd9wHF2KJHO/fHeb8AxW2ZzE05atwlAeon0hFBZiSaADDcisaerHcgqLPsXjJ45Fhz2SkgRm0qyKQrXtRGgAqwJBAvnjvgb07rJyM7wRyK2VlR2y5G4UsGZKFbEkNGy8WAavbC91d40mkiiLZY8lczIW0kHkivi32BZmHc74odZlfyTFIQSgJQg+l02Njc3R0kgn3q6sxbzRrIYSq5V5N9RWOMaTVLKXaifz0quOO6+2Pufzs0oSJ31KgpYwy+XH3Gw2B7newAb98BUzQLD+FRqqtiwG3xGhyBv2rbfDj0DqJMZggiLTAgm7CJ/O9lb2JIAr6bUWl9GaFTsoNkFiADuGf8qRVdk7W2kgWTsACT8hvgjLlpIIirzhl1hGiUCkYU7gPq2KgDVwLehuCcem6Z5bK3mhpQxJ/FKsxHJVmYeo2ByN6+eKmZYkLE4IRWcaaIMfmKi+miARSgiud+dVicpb6V2MnRY6q3leZGvDWzera5ER6FkkDkcG/nZx7A7Mzl5HkeizUxbuQBQHtYq8exbSSisnNOeTWM31jNI1LkZHW/iXMRbjf8pF/pj0i5yZdBK5WOqO+uTTwQvZdtrPHtgrWPobGUqLCh9ovUHOWWPKsXC3rVWu0UUNwdRNi6F7ge5ws+DPDWVlic5qPWg0VOjOhgLLdMAdNfm10RZF7XpcOtdEU6kP9m4vYkH5jbegfpsSMDIejl1jEd+qOXLyRXpEqqxkRSw+H0ltL8qSL21A0dKOArJnWbc5WYtk55HQElZFUIwArk0QLs7DY7bDDB0ybOuWzJZvvAcDTKCgmUqzCyVBDCqVx/ERYGGvw54ZyTs/lwLJDpSZJJdWuLVq9DC/xAGjc/wBLYEEA+l+MPvM5ine5CWaGbSSHB10rrVja6NfUDu0M4MN3hrx3HmPTISkg2KNs6kchhW42sOBXvWIPF32fR5u5Iain9z8Enf1D8p5OtffcHCvn+hebMxRzFmIioV1v0mhsf4lP7i/0we8GeNy8hymZQJOnZd1cDcla2XajpJA9vbCT0XF3AKl7Mj8TdImy8xjnQowFbjZq7qeGFdx+uGHwfAmZzsMcwJQRNqWzyil61CiBe5HzI9sbT1jo0ObhMWYQSI247FT7q3KH6frY2wst4SbL5iMxRQGERlPOqpydNU7Cl33FoBtzjR1FPnkzVERy8OXYqsax68yuTUrHu5oOpb1MCl2DsCKJ74r9UzkLZdJMxMkSGQqsvlk+pHANaRqXeJvexXGLcchUoWnYk58sNK8b/wBmbI9Iq73+mFbxig+4lEJJE9iwBdvKzGroG27c3izsBz4S6tlsijp9/ikDsrkRpLsV2/MlEkVwAbB3rDjFIuYQ1E0wREdVUaWPnjWArWqXRBaz6d/fdG8Fy9PWEnNR1LENbMQ7grqSm0klAQTRUDveHHw91EvHIUnkC3EI2cURpBDUoLAA7We57YzMWJPAbyEMk4gUqLTQJCh5I12Fb9sfW+zCF68/MTy1xRWOjzYoEg4rZbxjmmzrQRxoyRCpNQALEDkMCKBPatqw2P1SoFldCpYCowQTZOw1cfrjm1ZSjkZZKXifq7ZWDUD5rMQiJISdR7k+9KCSdt698JD+O3VvUxibkDQoG30JU9u4782MdeNPEE7pTRoqhlKsjNam/ct6r2/IK3resDshmMrPMnnWY9Q1Np+IW1AirUHSSSOL2GOKU3LPXwUqh1yviCTNZaQpGJJY9LqK3aqYbc2QCAPfFU/aXHWkJJr3pGXSb9jdVX+/bHeV6EuRzDlXYK6BRGPhcg7GjspUbdvfvQB+L8s+am1xSV6ArK0kg1kFk7KVq7HbbDx1NN4k6NTFTO9TjdndYFeR21N6aRSSSQNfrc3VsTub2HaROiQSxefKPJBBZViaqANWbFMzH00AAL+uIOo9DlVQ1hBoXcEnZjsR+l9gRisOtMYcug/I6Ek99JIVa9rDH9B9TSabrxvv9EvyFum+FVjDNNHbFtlDk+WK2B4txQ34JHbnHWY8Rxx//q5qIKqkMkkZbcNvqYai5PN03N7bYreK+uemDyCdTVNdUQgBUC7729j5DA3qUgzHlzKoW4tEga/SdaqKogmtSG/nx2wunGcvq1OH+gP4Lr5WNH0jy5Aw1RmviVgQvqYqqi+QR7+2PLk6Zjsgv4VIb5b0K25obcfTFPK5UqdTt6/halFA2B6RQAr6e5xYlf1Uq3JuDv6b539Vmvp3xaldIlJ9HRQne0PsBRB/3Y2rgY9jkpd97aiRtutAALwK3APt9cfca6J0f//Z"/>
          <p:cNvSpPr>
            <a:spLocks noChangeAspect="1" noChangeArrowheads="1"/>
          </p:cNvSpPr>
          <p:nvPr/>
        </p:nvSpPr>
        <p:spPr bwMode="auto">
          <a:xfrm>
            <a:off x="63500" y="-647700"/>
            <a:ext cx="2057400" cy="13620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9" name="8 Rectángulo"/>
          <p:cNvSpPr/>
          <p:nvPr/>
        </p:nvSpPr>
        <p:spPr>
          <a:xfrm>
            <a:off x="0" y="5445224"/>
            <a:ext cx="9144000" cy="1200329"/>
          </a:xfrm>
          <a:prstGeom prst="rect">
            <a:avLst/>
          </a:prstGeom>
          <a:solidFill>
            <a:schemeClr val="accent1">
              <a:lumMod val="40000"/>
              <a:lumOff val="60000"/>
            </a:schemeClr>
          </a:solidFill>
        </p:spPr>
        <p:txBody>
          <a:bodyPr wrap="square">
            <a:spAutoFit/>
          </a:bodyPr>
          <a:lstStyle/>
          <a:p>
            <a:pPr algn="ctr"/>
            <a:r>
              <a:rPr lang="es-ES" sz="2400" dirty="0" smtClean="0"/>
              <a:t>Babilonia es una palabra proveniente del hebreo </a:t>
            </a:r>
            <a:r>
              <a:rPr lang="es-ES" sz="2400" b="1" dirty="0" smtClean="0"/>
              <a:t>Babel</a:t>
            </a:r>
            <a:r>
              <a:rPr lang="es-ES" sz="2400" dirty="0" smtClean="0"/>
              <a:t>, ciudad construida por Ninrod; donde Dios confundió las lenguas de sus constructores, de donde proviene su significado “</a:t>
            </a:r>
            <a:r>
              <a:rPr lang="es-ES" sz="2400" b="1" i="1" dirty="0" smtClean="0">
                <a:solidFill>
                  <a:srgbClr val="FF0000"/>
                </a:solidFill>
              </a:rPr>
              <a:t>confusión</a:t>
            </a:r>
            <a:r>
              <a:rPr lang="es-ES" sz="2400" i="1" dirty="0" smtClean="0">
                <a:solidFill>
                  <a:srgbClr val="FF0000"/>
                </a:solidFill>
              </a:rPr>
              <a:t>” Gén.11:7-9</a:t>
            </a:r>
            <a:endParaRPr lang="es-CO" sz="2400" dirty="0">
              <a:solidFill>
                <a:srgbClr val="FF0000"/>
              </a:solidFill>
            </a:endParaRPr>
          </a:p>
        </p:txBody>
      </p:sp>
      <p:pic>
        <p:nvPicPr>
          <p:cNvPr id="14346" name="Picture 10" descr="http://t2.gstatic.com/images?q=tbn:ANd9GcSIfjL1WdNwwxoToYlnHDrFuXAXqTuCVwEARXlUMh-JhEcmyXNO_w"/>
          <p:cNvPicPr>
            <a:picLocks noChangeAspect="1" noChangeArrowheads="1"/>
          </p:cNvPicPr>
          <p:nvPr/>
        </p:nvPicPr>
        <p:blipFill>
          <a:blip r:embed="rId2" cstate="print"/>
          <a:srcRect/>
          <a:stretch>
            <a:fillRect/>
          </a:stretch>
        </p:blipFill>
        <p:spPr bwMode="auto">
          <a:xfrm>
            <a:off x="251520" y="548680"/>
            <a:ext cx="2880320" cy="3902174"/>
          </a:xfrm>
          <a:prstGeom prst="rect">
            <a:avLst/>
          </a:prstGeom>
          <a:noFill/>
        </p:spPr>
      </p:pic>
      <p:pic>
        <p:nvPicPr>
          <p:cNvPr id="14348" name="Picture 12" descr="http://t1.gstatic.com/images?q=tbn:ANd9GcSIhRBxdQ1Rh0BoeyeXmpCUONCbqF_pQXbCQXSyliqXCQLES2aC5Q"/>
          <p:cNvPicPr>
            <a:picLocks noChangeAspect="1" noChangeArrowheads="1"/>
          </p:cNvPicPr>
          <p:nvPr/>
        </p:nvPicPr>
        <p:blipFill>
          <a:blip r:embed="rId3" cstate="print"/>
          <a:srcRect/>
          <a:stretch>
            <a:fillRect/>
          </a:stretch>
        </p:blipFill>
        <p:spPr bwMode="auto">
          <a:xfrm>
            <a:off x="3275857" y="548680"/>
            <a:ext cx="2520279" cy="3888432"/>
          </a:xfrm>
          <a:prstGeom prst="rect">
            <a:avLst/>
          </a:prstGeom>
          <a:noFill/>
        </p:spPr>
      </p:pic>
      <p:pic>
        <p:nvPicPr>
          <p:cNvPr id="12" name="Picture 8" descr="http://t0.gstatic.com/images?q=tbn:ANd9GcQy8wPFMgwNWw5VFV6afOPwhpfugHFZhDhmOj3qYeNJkS5SQChM"/>
          <p:cNvPicPr>
            <a:picLocks noChangeAspect="1" noChangeArrowheads="1"/>
          </p:cNvPicPr>
          <p:nvPr/>
        </p:nvPicPr>
        <p:blipFill>
          <a:blip r:embed="rId4" cstate="print"/>
          <a:srcRect/>
          <a:stretch>
            <a:fillRect/>
          </a:stretch>
        </p:blipFill>
        <p:spPr bwMode="auto">
          <a:xfrm>
            <a:off x="5940152" y="548680"/>
            <a:ext cx="2952328" cy="3888432"/>
          </a:xfrm>
          <a:prstGeom prst="rect">
            <a:avLst/>
          </a:prstGeom>
          <a:noFill/>
        </p:spPr>
      </p:pic>
      <p:sp>
        <p:nvSpPr>
          <p:cNvPr id="13" name="12 Rectángulo"/>
          <p:cNvSpPr/>
          <p:nvPr/>
        </p:nvSpPr>
        <p:spPr>
          <a:xfrm>
            <a:off x="0" y="4581128"/>
            <a:ext cx="9144000" cy="707886"/>
          </a:xfrm>
          <a:prstGeom prst="rect">
            <a:avLst/>
          </a:prstGeom>
          <a:solidFill>
            <a:srgbClr val="FFFF00"/>
          </a:solidFill>
        </p:spPr>
        <p:txBody>
          <a:bodyPr wrap="square">
            <a:spAutoFit/>
          </a:bodyPr>
          <a:lstStyle/>
          <a:p>
            <a:pPr algn="ctr"/>
            <a:r>
              <a:rPr lang="es-CO" sz="2000" b="1" dirty="0" smtClean="0"/>
              <a:t>Babilonia ha tenido tres etapas, La de Ninrod y Nabucodonosor literales y la papal espiritual. </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p:cTn id="7" dur="500" fill="hold"/>
                                        <p:tgtEl>
                                          <p:spTgt spid="13"/>
                                        </p:tgtEl>
                                        <p:attrNameLst>
                                          <p:attrName>ppt_w</p:attrName>
                                        </p:attrNameLst>
                                      </p:cBhvr>
                                      <p:tavLst>
                                        <p:tav tm="0">
                                          <p:val>
                                            <p:fltVal val="0"/>
                                          </p:val>
                                        </p:tav>
                                        <p:tav tm="100000">
                                          <p:val>
                                            <p:strVal val="#ppt_w"/>
                                          </p:val>
                                        </p:tav>
                                      </p:tavLst>
                                    </p:anim>
                                    <p:anim calcmode="lin" valueType="num">
                                      <p:cBhvr>
                                        <p:cTn id="8" dur="500" fill="hold"/>
                                        <p:tgtEl>
                                          <p:spTgt spid="13"/>
                                        </p:tgtEl>
                                        <p:attrNameLst>
                                          <p:attrName>ppt_h</p:attrName>
                                        </p:attrNameLst>
                                      </p:cBhvr>
                                      <p:tavLst>
                                        <p:tav tm="0">
                                          <p:val>
                                            <p:fltVal val="0"/>
                                          </p:val>
                                        </p:tav>
                                        <p:tav tm="100000">
                                          <p:val>
                                            <p:strVal val="#ppt_h"/>
                                          </p:val>
                                        </p:tav>
                                      </p:tavLst>
                                    </p:anim>
                                    <p:animEffect transition="in" filter="fade">
                                      <p:cBhvr>
                                        <p:cTn id="9" dur="500"/>
                                        <p:tgtEl>
                                          <p:spTgt spid="13"/>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9"/>
                                        </p:tgtEl>
                                        <p:attrNameLst>
                                          <p:attrName>style.visibility</p:attrName>
                                        </p:attrNameLst>
                                      </p:cBhvr>
                                      <p:to>
                                        <p:strVal val="visible"/>
                                      </p:to>
                                    </p:set>
                                    <p:anim calcmode="lin" valueType="num">
                                      <p:cBhvr>
                                        <p:cTn id="14" dur="500" fill="hold"/>
                                        <p:tgtEl>
                                          <p:spTgt spid="9"/>
                                        </p:tgtEl>
                                        <p:attrNameLst>
                                          <p:attrName>ppt_w</p:attrName>
                                        </p:attrNameLst>
                                      </p:cBhvr>
                                      <p:tavLst>
                                        <p:tav tm="0">
                                          <p:val>
                                            <p:fltVal val="0"/>
                                          </p:val>
                                        </p:tav>
                                        <p:tav tm="100000">
                                          <p:val>
                                            <p:strVal val="#ppt_w"/>
                                          </p:val>
                                        </p:tav>
                                      </p:tavLst>
                                    </p:anim>
                                    <p:anim calcmode="lin" valueType="num">
                                      <p:cBhvr>
                                        <p:cTn id="15" dur="500" fill="hold"/>
                                        <p:tgtEl>
                                          <p:spTgt spid="9"/>
                                        </p:tgtEl>
                                        <p:attrNameLst>
                                          <p:attrName>ppt_h</p:attrName>
                                        </p:attrNameLst>
                                      </p:cBhvr>
                                      <p:tavLst>
                                        <p:tav tm="0">
                                          <p:val>
                                            <p:fltVal val="0"/>
                                          </p:val>
                                        </p:tav>
                                        <p:tav tm="100000">
                                          <p:val>
                                            <p:strVal val="#ppt_h"/>
                                          </p:val>
                                        </p:tav>
                                      </p:tavLst>
                                    </p:anim>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rgbClr val="FFC000"/>
          </a:solidFill>
        </p:spPr>
        <p:txBody>
          <a:bodyPr>
            <a:noAutofit/>
          </a:bodyPr>
          <a:lstStyle/>
          <a:p>
            <a:r>
              <a:rPr lang="es-CO" b="1" dirty="0" smtClean="0">
                <a:latin typeface="Agency FB" pitchFamily="34" charset="0"/>
              </a:rPr>
              <a:t>La Iglesia Remanente no es Babilonia  </a:t>
            </a:r>
          </a:p>
        </p:txBody>
      </p:sp>
      <p:sp>
        <p:nvSpPr>
          <p:cNvPr id="3" name="2 Marcador de contenido"/>
          <p:cNvSpPr>
            <a:spLocks noGrp="1"/>
          </p:cNvSpPr>
          <p:nvPr>
            <p:ph idx="1"/>
          </p:nvPr>
        </p:nvSpPr>
        <p:spPr>
          <a:xfrm>
            <a:off x="0" y="1600200"/>
            <a:ext cx="6084168" cy="5257800"/>
          </a:xfrm>
          <a:solidFill>
            <a:schemeClr val="accent2">
              <a:lumMod val="20000"/>
              <a:lumOff val="80000"/>
            </a:schemeClr>
          </a:solidFill>
        </p:spPr>
        <p:txBody>
          <a:bodyPr>
            <a:normAutofit/>
          </a:bodyPr>
          <a:lstStyle/>
          <a:p>
            <a:pPr algn="ctr">
              <a:buNone/>
            </a:pPr>
            <a:r>
              <a:rPr lang="es-CO" dirty="0" smtClean="0"/>
              <a:t>    (Deseo recalcar que, a medida que avancemos en el estudio usted descubrirá que, </a:t>
            </a:r>
            <a:r>
              <a:rPr lang="es-CO" b="1" u="sng" dirty="0" smtClean="0">
                <a:solidFill>
                  <a:srgbClr val="0070C0"/>
                </a:solidFill>
              </a:rPr>
              <a:t>dentro de la iglesia está el “remanente”</a:t>
            </a:r>
            <a:r>
              <a:rPr lang="es-CO" dirty="0" smtClean="0"/>
              <a:t>, y a pesar de las falencias que existan en ella, este permanece dentro de la iglesia, no sale a formar grupo aparte, porque la Biblia enseña que la reforma se aplica es dentro de la iglesia). </a:t>
            </a:r>
          </a:p>
          <a:p>
            <a:endParaRPr lang="es-CO" dirty="0" smtClean="0"/>
          </a:p>
          <a:p>
            <a:endParaRPr lang="es-CO" dirty="0"/>
          </a:p>
        </p:txBody>
      </p:sp>
      <p:pic>
        <p:nvPicPr>
          <p:cNvPr id="4" name="Picture 4" descr="http://t3.gstatic.com/images?q=tbn:ANd9GcTz2z8FQsSz8rV_gPdcIxbH0uxLa6FXmElVhu_8FTn5SHFKGKu56Q"/>
          <p:cNvPicPr>
            <a:picLocks noChangeAspect="1" noChangeArrowheads="1"/>
          </p:cNvPicPr>
          <p:nvPr/>
        </p:nvPicPr>
        <p:blipFill>
          <a:blip r:embed="rId2" cstate="print"/>
          <a:srcRect/>
          <a:stretch>
            <a:fillRect/>
          </a:stretch>
        </p:blipFill>
        <p:spPr bwMode="auto">
          <a:xfrm>
            <a:off x="6084168" y="2060848"/>
            <a:ext cx="2880320" cy="417646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260649"/>
            <a:ext cx="8229600" cy="936104"/>
          </a:xfrm>
        </p:spPr>
        <p:txBody>
          <a:bodyPr>
            <a:normAutofit fontScale="92500"/>
          </a:bodyPr>
          <a:lstStyle/>
          <a:p>
            <a:pPr>
              <a:buNone/>
            </a:pPr>
            <a:r>
              <a:rPr lang="es-CO" dirty="0" smtClean="0"/>
              <a:t>   Como prueba de lo que digo Léase </a:t>
            </a:r>
            <a:r>
              <a:rPr lang="es-CO" dirty="0" smtClean="0">
                <a:solidFill>
                  <a:srgbClr val="FF0000"/>
                </a:solidFill>
              </a:rPr>
              <a:t>Jeremías 7:1-3</a:t>
            </a:r>
          </a:p>
        </p:txBody>
      </p:sp>
      <p:sp>
        <p:nvSpPr>
          <p:cNvPr id="4" name="3 Rectángulo"/>
          <p:cNvSpPr/>
          <p:nvPr/>
        </p:nvSpPr>
        <p:spPr>
          <a:xfrm>
            <a:off x="179512" y="1268760"/>
            <a:ext cx="6048672" cy="5509200"/>
          </a:xfrm>
          <a:prstGeom prst="rect">
            <a:avLst/>
          </a:prstGeom>
        </p:spPr>
        <p:txBody>
          <a:bodyPr wrap="square">
            <a:spAutoFit/>
          </a:bodyPr>
          <a:lstStyle/>
          <a:p>
            <a:pPr algn="ctr">
              <a:buNone/>
            </a:pPr>
            <a:r>
              <a:rPr lang="es-CO" sz="3200" dirty="0" smtClean="0"/>
              <a:t>Palabra que fue de Jehová á Jeremías, diciendo: Ponte á la puerta de la casa de Jehová, y predica allí esta palabra, y di:  Oíd palabra de Jehová, todo Judá, los que entráis por estas puertas para adorar á Jehová. Así ha dicho Jehová de los ejércitos, Dios de Israel: </a:t>
            </a:r>
            <a:r>
              <a:rPr lang="es-CO" sz="3200" u="sng" dirty="0" smtClean="0">
                <a:solidFill>
                  <a:srgbClr val="0070C0"/>
                </a:solidFill>
              </a:rPr>
              <a:t>Mejorad vuestros caminos y vuestras obras</a:t>
            </a:r>
            <a:r>
              <a:rPr lang="es-CO" sz="3200" dirty="0" smtClean="0"/>
              <a:t>, y os haré morar en este lugar.</a:t>
            </a:r>
          </a:p>
        </p:txBody>
      </p:sp>
      <p:pic>
        <p:nvPicPr>
          <p:cNvPr id="53250" name="Picture 2" descr="http://t1.gstatic.com/images?q=tbn:ANd9GcT6Rv-1r0VztgunWBnXyM1_r354w9w3EN0xfu52NtbmAgkH05MA"/>
          <p:cNvPicPr>
            <a:picLocks noChangeAspect="1" noChangeArrowheads="1"/>
          </p:cNvPicPr>
          <p:nvPr/>
        </p:nvPicPr>
        <p:blipFill>
          <a:blip r:embed="rId2" cstate="print"/>
          <a:srcRect/>
          <a:stretch>
            <a:fillRect/>
          </a:stretch>
        </p:blipFill>
        <p:spPr bwMode="auto">
          <a:xfrm>
            <a:off x="6300192" y="1484784"/>
            <a:ext cx="2466975" cy="2999979"/>
          </a:xfrm>
          <a:prstGeom prst="rect">
            <a:avLst/>
          </a:prstGeom>
          <a:noFill/>
        </p:spPr>
      </p:pic>
      <p:sp>
        <p:nvSpPr>
          <p:cNvPr id="6" name="5 Rectángulo"/>
          <p:cNvSpPr/>
          <p:nvPr/>
        </p:nvSpPr>
        <p:spPr>
          <a:xfrm>
            <a:off x="6228184" y="4653136"/>
            <a:ext cx="2664296" cy="2246769"/>
          </a:xfrm>
          <a:prstGeom prst="rect">
            <a:avLst/>
          </a:prstGeom>
          <a:solidFill>
            <a:srgbClr val="FFC000"/>
          </a:solidFill>
        </p:spPr>
        <p:txBody>
          <a:bodyPr wrap="square">
            <a:spAutoFit/>
          </a:bodyPr>
          <a:lstStyle/>
          <a:p>
            <a:pPr algn="ctr"/>
            <a:r>
              <a:rPr lang="es-CO" sz="2000" b="1" dirty="0" smtClean="0"/>
              <a:t>Note que lo que Dios pide de su iglesia es que </a:t>
            </a:r>
            <a:r>
              <a:rPr lang="es-CO" sz="2000" b="1" u="sng" dirty="0" smtClean="0">
                <a:solidFill>
                  <a:srgbClr val="0070C0"/>
                </a:solidFill>
              </a:rPr>
              <a:t>“mejore sus caminos y sus obras”</a:t>
            </a:r>
            <a:r>
              <a:rPr lang="es-CO" sz="2000" b="1" dirty="0" smtClean="0"/>
              <a:t> no que salgan de la iglesia porque esta está mal. </a:t>
            </a:r>
            <a:endParaRPr lang="es-CO" sz="2000"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3" presetClass="entr" presetSubtype="0" fill="hold" nodeType="clickEffect">
                                  <p:stCondLst>
                                    <p:cond delay="0"/>
                                  </p:stCondLst>
                                  <p:childTnLst>
                                    <p:set>
                                      <p:cBhvr>
                                        <p:cTn id="15" dur="1" fill="hold">
                                          <p:stCondLst>
                                            <p:cond delay="0"/>
                                          </p:stCondLst>
                                        </p:cTn>
                                        <p:tgtEl>
                                          <p:spTgt spid="53250"/>
                                        </p:tgtEl>
                                        <p:attrNameLst>
                                          <p:attrName>style.visibility</p:attrName>
                                        </p:attrNameLst>
                                      </p:cBhvr>
                                      <p:to>
                                        <p:strVal val="visible"/>
                                      </p:to>
                                    </p:set>
                                    <p:anim calcmode="lin" valueType="num">
                                      <p:cBhvr>
                                        <p:cTn id="16" dur="500" fill="hold"/>
                                        <p:tgtEl>
                                          <p:spTgt spid="53250"/>
                                        </p:tgtEl>
                                        <p:attrNameLst>
                                          <p:attrName>ppt_w</p:attrName>
                                        </p:attrNameLst>
                                      </p:cBhvr>
                                      <p:tavLst>
                                        <p:tav tm="0">
                                          <p:val>
                                            <p:fltVal val="0"/>
                                          </p:val>
                                        </p:tav>
                                        <p:tav tm="100000">
                                          <p:val>
                                            <p:strVal val="#ppt_w"/>
                                          </p:val>
                                        </p:tav>
                                      </p:tavLst>
                                    </p:anim>
                                    <p:anim calcmode="lin" valueType="num">
                                      <p:cBhvr>
                                        <p:cTn id="17" dur="500" fill="hold"/>
                                        <p:tgtEl>
                                          <p:spTgt spid="53250"/>
                                        </p:tgtEl>
                                        <p:attrNameLst>
                                          <p:attrName>ppt_h</p:attrName>
                                        </p:attrNameLst>
                                      </p:cBhvr>
                                      <p:tavLst>
                                        <p:tav tm="0">
                                          <p:val>
                                            <p:fltVal val="0"/>
                                          </p:val>
                                        </p:tav>
                                        <p:tav tm="100000">
                                          <p:val>
                                            <p:strVal val="#ppt_h"/>
                                          </p:val>
                                        </p:tav>
                                      </p:tavLst>
                                    </p:anim>
                                    <p:animEffect transition="in" filter="fade">
                                      <p:cBhvr>
                                        <p:cTn id="18" dur="500"/>
                                        <p:tgtEl>
                                          <p:spTgt spid="53250"/>
                                        </p:tgtEl>
                                      </p:cBhvr>
                                    </p:animEffect>
                                  </p:childTnLst>
                                </p:cTn>
                              </p:par>
                            </p:childTnLst>
                          </p:cTn>
                        </p:par>
                      </p:childTnLst>
                    </p:cTn>
                  </p:par>
                  <p:par>
                    <p:cTn id="19" fill="hold">
                      <p:stCondLst>
                        <p:cond delay="indefinite"/>
                      </p:stCondLst>
                      <p:childTnLst>
                        <p:par>
                          <p:cTn id="20" fill="hold">
                            <p:stCondLst>
                              <p:cond delay="0"/>
                            </p:stCondLst>
                            <p:childTnLst>
                              <p:par>
                                <p:cTn id="21" presetID="43" presetClass="entr" presetSubtype="0" fill="hold" grpId="0" nodeType="clickEffect">
                                  <p:stCondLst>
                                    <p:cond delay="0"/>
                                  </p:stCondLst>
                                  <p:childTnLst>
                                    <p:set>
                                      <p:cBhvr>
                                        <p:cTn id="22" dur="1" fill="hold">
                                          <p:stCondLst>
                                            <p:cond delay="0"/>
                                          </p:stCondLst>
                                        </p:cTn>
                                        <p:tgtEl>
                                          <p:spTgt spid="6"/>
                                        </p:tgtEl>
                                        <p:attrNameLst>
                                          <p:attrName>style.visibility</p:attrName>
                                        </p:attrNameLst>
                                      </p:cBhvr>
                                      <p:to>
                                        <p:strVal val="visible"/>
                                      </p:to>
                                    </p:set>
                                    <p:animEffect transition="in" filter="fade">
                                      <p:cBhvr>
                                        <p:cTn id="23" dur="100"/>
                                        <p:tgtEl>
                                          <p:spTgt spid="6"/>
                                        </p:tgtEl>
                                      </p:cBhvr>
                                    </p:animEffect>
                                    <p:anim calcmode="lin" valueType="num">
                                      <p:cBhvr>
                                        <p:cTn id="24" dur="400" fill="hold"/>
                                        <p:tgtEl>
                                          <p:spTgt spid="6"/>
                                        </p:tgtEl>
                                        <p:attrNameLst>
                                          <p:attrName>ppt_x</p:attrName>
                                        </p:attrNameLst>
                                      </p:cBhvr>
                                      <p:tavLst>
                                        <p:tav tm="0">
                                          <p:val>
                                            <p:strVal val="#ppt_x"/>
                                          </p:val>
                                        </p:tav>
                                        <p:tav tm="100000">
                                          <p:val>
                                            <p:strVal val="#ppt_x"/>
                                          </p:val>
                                        </p:tav>
                                      </p:tavLst>
                                    </p:anim>
                                    <p:anim calcmode="lin" valueType="num">
                                      <p:cBhvr>
                                        <p:cTn id="25" dur="400" fill="hold"/>
                                        <p:tgtEl>
                                          <p:spTgt spid="6"/>
                                        </p:tgtEl>
                                        <p:attrNameLst>
                                          <p:attrName>ppt_y</p:attrName>
                                        </p:attrNameLst>
                                      </p:cBhvr>
                                      <p:tavLst>
                                        <p:tav tm="0">
                                          <p:val>
                                            <p:strVal val="#ppt_y+0.31"/>
                                          </p:val>
                                        </p:tav>
                                        <p:tav tm="100000">
                                          <p:val>
                                            <p:strVal val="#ppt_y+0.31"/>
                                          </p:val>
                                        </p:tav>
                                      </p:tavLst>
                                    </p:anim>
                                    <p:anim calcmode="lin" valueType="num">
                                      <p:cBhvr>
                                        <p:cTn id="26"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7"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6"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5796136" cy="6309320"/>
          </a:xfrm>
        </p:spPr>
        <p:txBody>
          <a:bodyPr>
            <a:normAutofit fontScale="85000" lnSpcReduction="10000"/>
          </a:bodyPr>
          <a:lstStyle/>
          <a:p>
            <a:pPr algn="ctr">
              <a:buNone/>
            </a:pPr>
            <a:r>
              <a:rPr lang="es-CO" dirty="0" smtClean="0"/>
              <a:t>   </a:t>
            </a:r>
            <a:r>
              <a:rPr lang="es-CO" sz="3300" dirty="0" smtClean="0"/>
              <a:t> Dice la sierva del Señor: “DURANTE años he dado mi testimonio en el sentido de que cuando se levantan personas que aseveran tener gran luz (</a:t>
            </a:r>
            <a:r>
              <a:rPr lang="es-CO" sz="3300" u="sng" dirty="0" smtClean="0">
                <a:solidFill>
                  <a:srgbClr val="0070C0"/>
                </a:solidFill>
              </a:rPr>
              <a:t>como el movimiento de reforma como se la llama, surgió en Alemania en 1914; y la Hna. WHITE escribió esto antes de que dicho movimiento existiera</a:t>
            </a:r>
            <a:r>
              <a:rPr lang="es-CO" sz="3300" dirty="0" smtClean="0"/>
              <a:t>),cuando y sin embargo, abogan por la demolición de lo que el Señor ha estado edificando por medio de sus agentes humanos, están muy engañados y no trabajan en cooperación con Cristo. </a:t>
            </a:r>
            <a:r>
              <a:rPr lang="es-CO" dirty="0" smtClean="0"/>
              <a:t>  </a:t>
            </a:r>
          </a:p>
        </p:txBody>
      </p:sp>
      <p:pic>
        <p:nvPicPr>
          <p:cNvPr id="2050" name="Picture 2" descr="http://t1.gstatic.com/images?q=tbn:ANd9GcQ-QTa2-igAd2JI04k5C3RyplzUFnX05JoE6WOFrV7mDEbCBK-XJw"/>
          <p:cNvPicPr>
            <a:picLocks noChangeAspect="1" noChangeArrowheads="1"/>
          </p:cNvPicPr>
          <p:nvPr/>
        </p:nvPicPr>
        <p:blipFill>
          <a:blip r:embed="rId2" cstate="print"/>
          <a:srcRect/>
          <a:stretch>
            <a:fillRect/>
          </a:stretch>
        </p:blipFill>
        <p:spPr bwMode="auto">
          <a:xfrm>
            <a:off x="6228184" y="1628800"/>
            <a:ext cx="2664296" cy="3888432"/>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940152" cy="6453336"/>
          </a:xfrm>
        </p:spPr>
        <p:txBody>
          <a:bodyPr>
            <a:normAutofit fontScale="92500" lnSpcReduction="10000"/>
          </a:bodyPr>
          <a:lstStyle/>
          <a:p>
            <a:pPr algn="ctr">
              <a:buNone/>
            </a:pPr>
            <a:r>
              <a:rPr lang="es-CO" dirty="0" smtClean="0"/>
              <a:t>    </a:t>
            </a:r>
            <a:r>
              <a:rPr lang="es-CO" u="sng" dirty="0" smtClean="0">
                <a:solidFill>
                  <a:srgbClr val="0070C0"/>
                </a:solidFill>
              </a:rPr>
              <a:t>Los que aseveran que las iglesias adventistas constituyen Babilonia, o parte alguna de Babilonia, deberían permanecer en casa. </a:t>
            </a:r>
            <a:r>
              <a:rPr lang="es-CO" dirty="0" smtClean="0"/>
              <a:t>Deténganse y consideren cuál es el mensaje que debe ser proclamado en este tiempo. </a:t>
            </a:r>
          </a:p>
          <a:p>
            <a:pPr algn="ctr">
              <a:buNone/>
            </a:pPr>
            <a:r>
              <a:rPr lang="es-CO" dirty="0" smtClean="0"/>
              <a:t>   En lugar de trabajar con los agentes divinos para preparar un pueblo que pueda subsistir en el día del Señor,</a:t>
            </a:r>
          </a:p>
          <a:p>
            <a:pPr algn="ctr">
              <a:buNone/>
            </a:pPr>
            <a:r>
              <a:rPr lang="es-CO" dirty="0" smtClean="0"/>
              <a:t> </a:t>
            </a:r>
            <a:r>
              <a:rPr lang="es-CO" u="sng" dirty="0" smtClean="0">
                <a:solidFill>
                  <a:srgbClr val="0070C0"/>
                </a:solidFill>
              </a:rPr>
              <a:t>se han colocado al lado de aquel que es el acusador de los hermanos, quien los acusa día y noche delante de Dios.... </a:t>
            </a:r>
          </a:p>
        </p:txBody>
      </p:sp>
      <p:pic>
        <p:nvPicPr>
          <p:cNvPr id="1026" name="Picture 2" descr="http://t2.gstatic.com/images?q=tbn:ANd9GcRoGSIjneDjIfPi0b8jaso_f83ke0jyAPvIrYD5H2hlTPk09XnjRg"/>
          <p:cNvPicPr>
            <a:picLocks noChangeAspect="1" noChangeArrowheads="1"/>
          </p:cNvPicPr>
          <p:nvPr/>
        </p:nvPicPr>
        <p:blipFill>
          <a:blip r:embed="rId2" cstate="print"/>
          <a:srcRect/>
          <a:stretch>
            <a:fillRect/>
          </a:stretch>
        </p:blipFill>
        <p:spPr bwMode="auto">
          <a:xfrm>
            <a:off x="6300192" y="332656"/>
            <a:ext cx="2592288" cy="2592288"/>
          </a:xfrm>
          <a:prstGeom prst="rect">
            <a:avLst/>
          </a:prstGeom>
          <a:noFill/>
        </p:spPr>
      </p:pic>
      <p:pic>
        <p:nvPicPr>
          <p:cNvPr id="1028" name="Picture 4" descr="http://t1.gstatic.com/images?q=tbn:ANd9GcQjF7o9gxtvQkDTnAkAodQ_O9qUVJjDSU67NyducCVdHTsNCIeM5w"/>
          <p:cNvPicPr>
            <a:picLocks noChangeAspect="1" noChangeArrowheads="1"/>
          </p:cNvPicPr>
          <p:nvPr/>
        </p:nvPicPr>
        <p:blipFill>
          <a:blip r:embed="rId3" cstate="print"/>
          <a:srcRect/>
          <a:stretch>
            <a:fillRect/>
          </a:stretch>
        </p:blipFill>
        <p:spPr bwMode="auto">
          <a:xfrm>
            <a:off x="6444208" y="3212976"/>
            <a:ext cx="2448272" cy="2664296"/>
          </a:xfrm>
          <a:prstGeom prst="rect">
            <a:avLst/>
          </a:prstGeom>
          <a:noFill/>
        </p:spPr>
      </p:pic>
      <p:sp>
        <p:nvSpPr>
          <p:cNvPr id="6" name="5 Rectángulo"/>
          <p:cNvSpPr/>
          <p:nvPr/>
        </p:nvSpPr>
        <p:spPr>
          <a:xfrm>
            <a:off x="6084168" y="6165304"/>
            <a:ext cx="2808312" cy="461665"/>
          </a:xfrm>
          <a:prstGeom prst="rect">
            <a:avLst/>
          </a:prstGeom>
          <a:solidFill>
            <a:schemeClr val="bg1"/>
          </a:solidFill>
        </p:spPr>
        <p:txBody>
          <a:bodyPr wrap="square">
            <a:spAutoFit/>
          </a:bodyPr>
          <a:lstStyle/>
          <a:p>
            <a:pPr algn="ctr"/>
            <a:r>
              <a:rPr lang="es-CO" sz="2400" b="1" dirty="0" smtClean="0">
                <a:solidFill>
                  <a:srgbClr val="FF0000"/>
                </a:solidFill>
              </a:rPr>
              <a:t>Léase Apoc.12:10.</a:t>
            </a:r>
            <a:endParaRPr lang="es-CO"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7"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nodeType="clickEffect">
                                  <p:stCondLst>
                                    <p:cond delay="0"/>
                                  </p:stCondLst>
                                  <p:childTnLst>
                                    <p:set>
                                      <p:cBhvr>
                                        <p:cTn id="18" dur="1" fill="hold">
                                          <p:stCondLst>
                                            <p:cond delay="0"/>
                                          </p:stCondLst>
                                        </p:cTn>
                                        <p:tgtEl>
                                          <p:spTgt spid="1026"/>
                                        </p:tgtEl>
                                        <p:attrNameLst>
                                          <p:attrName>style.visibility</p:attrName>
                                        </p:attrNameLst>
                                      </p:cBhvr>
                                      <p:to>
                                        <p:strVal val="visible"/>
                                      </p:to>
                                    </p:set>
                                    <p:anim to="" calcmode="lin" valueType="num">
                                      <p:cBhvr>
                                        <p:cTn id="19" dur="1" fill="hold"/>
                                        <p:tgtEl>
                                          <p:spTgt spid="1026"/>
                                        </p:tgtEl>
                                        <p:attrNameLst>
                                          <p:attrName/>
                                        </p:attrNameLst>
                                      </p:cBhvr>
                                    </p:anim>
                                  </p:childTnLst>
                                </p:cTn>
                              </p:par>
                            </p:childTnLst>
                          </p:cTn>
                        </p:par>
                      </p:childTnLst>
                    </p:cTn>
                  </p:par>
                  <p:par>
                    <p:cTn id="20" fill="hold">
                      <p:stCondLst>
                        <p:cond delay="indefinite"/>
                      </p:stCondLst>
                      <p:childTnLst>
                        <p:par>
                          <p:cTn id="21" fill="hold">
                            <p:stCondLst>
                              <p:cond delay="0"/>
                            </p:stCondLst>
                            <p:childTnLst>
                              <p:par>
                                <p:cTn id="22" presetID="43" presetClass="entr" presetSubtype="0" fill="hold" nodeType="clickEffect">
                                  <p:stCondLst>
                                    <p:cond delay="0"/>
                                  </p:stCondLst>
                                  <p:childTnLst>
                                    <p:set>
                                      <p:cBhvr>
                                        <p:cTn id="23" dur="1" fill="hold">
                                          <p:stCondLst>
                                            <p:cond delay="0"/>
                                          </p:stCondLst>
                                        </p:cTn>
                                        <p:tgtEl>
                                          <p:spTgt spid="1028"/>
                                        </p:tgtEl>
                                        <p:attrNameLst>
                                          <p:attrName>style.visibility</p:attrName>
                                        </p:attrNameLst>
                                      </p:cBhvr>
                                      <p:to>
                                        <p:strVal val="visible"/>
                                      </p:to>
                                    </p:set>
                                    <p:animEffect transition="in" filter="fade">
                                      <p:cBhvr>
                                        <p:cTn id="24" dur="100"/>
                                        <p:tgtEl>
                                          <p:spTgt spid="1028"/>
                                        </p:tgtEl>
                                      </p:cBhvr>
                                    </p:animEffect>
                                    <p:anim calcmode="lin" valueType="num">
                                      <p:cBhvr>
                                        <p:cTn id="25" dur="400" fill="hold"/>
                                        <p:tgtEl>
                                          <p:spTgt spid="1028"/>
                                        </p:tgtEl>
                                        <p:attrNameLst>
                                          <p:attrName>ppt_x</p:attrName>
                                        </p:attrNameLst>
                                      </p:cBhvr>
                                      <p:tavLst>
                                        <p:tav tm="0">
                                          <p:val>
                                            <p:strVal val="#ppt_x"/>
                                          </p:val>
                                        </p:tav>
                                        <p:tav tm="100000">
                                          <p:val>
                                            <p:strVal val="#ppt_x"/>
                                          </p:val>
                                        </p:tav>
                                      </p:tavLst>
                                    </p:anim>
                                    <p:anim calcmode="lin" valueType="num">
                                      <p:cBhvr>
                                        <p:cTn id="26" dur="400" fill="hold"/>
                                        <p:tgtEl>
                                          <p:spTgt spid="1028"/>
                                        </p:tgtEl>
                                        <p:attrNameLst>
                                          <p:attrName>ppt_y</p:attrName>
                                        </p:attrNameLst>
                                      </p:cBhvr>
                                      <p:tavLst>
                                        <p:tav tm="0">
                                          <p:val>
                                            <p:strVal val="#ppt_y+0.31"/>
                                          </p:val>
                                        </p:tav>
                                        <p:tav tm="100000">
                                          <p:val>
                                            <p:strVal val="#ppt_y+0.31"/>
                                          </p:val>
                                        </p:tav>
                                      </p:tavLst>
                                    </p:anim>
                                    <p:anim calcmode="lin" valueType="num">
                                      <p:cBhvr>
                                        <p:cTn id="27" dur="600" decel="50000" fill="hold">
                                          <p:stCondLst>
                                            <p:cond delay="400"/>
                                          </p:stCondLst>
                                        </p:cTn>
                                        <p:tgtEl>
                                          <p:spTgt spid="1028"/>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8" dur="600" decel="50000" fill="hold">
                                          <p:stCondLst>
                                            <p:cond delay="400"/>
                                          </p:stCondLst>
                                        </p:cTn>
                                        <p:tgtEl>
                                          <p:spTgt spid="1028"/>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4" presetClass="entr" presetSubtype="0" fill="hold" nodeType="clickEffect">
                                  <p:stCondLst>
                                    <p:cond delay="0"/>
                                  </p:stCondLst>
                                  <p:childTnLst>
                                    <p:set>
                                      <p:cBhvr>
                                        <p:cTn id="32" dur="1" fill="hold">
                                          <p:stCondLst>
                                            <p:cond delay="0"/>
                                          </p:stCondLst>
                                        </p:cTn>
                                        <p:tgtEl>
                                          <p:spTgt spid="3">
                                            <p:txEl>
                                              <p:pRg st="2" end="2"/>
                                            </p:txEl>
                                          </p:spTgt>
                                        </p:tgtEl>
                                        <p:attrNameLst>
                                          <p:attrName>style.visibility</p:attrName>
                                        </p:attrNameLst>
                                      </p:cBhvr>
                                      <p:to>
                                        <p:strVal val="visible"/>
                                      </p:to>
                                    </p:set>
                                    <p:anim to="" calcmode="lin" valueType="num">
                                      <p:cBhvr>
                                        <p:cTn id="33" dur="1" fill="hold"/>
                                        <p:tgtEl>
                                          <p:spTgt spid="3">
                                            <p:txEl>
                                              <p:pRg st="2" end="2"/>
                                            </p:txEl>
                                          </p:spTgt>
                                        </p:tgtEl>
                                        <p:attrNameLst>
                                          <p:attrName/>
                                        </p:attrNameLst>
                                      </p:cBhvr>
                                    </p:anim>
                                  </p:childTnLst>
                                </p:cTn>
                              </p:par>
                            </p:childTnLst>
                          </p:cTn>
                        </p:par>
                      </p:childTnLst>
                    </p:cTn>
                  </p:par>
                  <p:par>
                    <p:cTn id="34" fill="hold">
                      <p:stCondLst>
                        <p:cond delay="indefinite"/>
                      </p:stCondLst>
                      <p:childTnLst>
                        <p:par>
                          <p:cTn id="35" fill="hold">
                            <p:stCondLst>
                              <p:cond delay="0"/>
                            </p:stCondLst>
                            <p:childTnLst>
                              <p:par>
                                <p:cTn id="36" presetID="3" presetClass="entr" presetSubtype="10" fill="hold" grpId="0" nodeType="clickEffect">
                                  <p:stCondLst>
                                    <p:cond delay="0"/>
                                  </p:stCondLst>
                                  <p:childTnLst>
                                    <p:set>
                                      <p:cBhvr>
                                        <p:cTn id="37" dur="1" fill="hold">
                                          <p:stCondLst>
                                            <p:cond delay="0"/>
                                          </p:stCondLst>
                                        </p:cTn>
                                        <p:tgtEl>
                                          <p:spTgt spid="6"/>
                                        </p:tgtEl>
                                        <p:attrNameLst>
                                          <p:attrName>style.visibility</p:attrName>
                                        </p:attrNameLst>
                                      </p:cBhvr>
                                      <p:to>
                                        <p:strVal val="visible"/>
                                      </p:to>
                                    </p:set>
                                    <p:animEffect transition="in" filter="blinds(horizontal)">
                                      <p:cBhvr>
                                        <p:cTn id="38"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6"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762872" cy="4176463"/>
          </a:xfrm>
          <a:solidFill>
            <a:schemeClr val="bg2">
              <a:lumMod val="90000"/>
            </a:schemeClr>
          </a:solidFill>
        </p:spPr>
        <p:txBody>
          <a:bodyPr>
            <a:normAutofit fontScale="77500" lnSpcReduction="20000"/>
          </a:bodyPr>
          <a:lstStyle/>
          <a:p>
            <a:pPr algn="ctr">
              <a:buNone/>
            </a:pPr>
            <a:r>
              <a:rPr lang="es-CO" dirty="0" smtClean="0"/>
              <a:t>     </a:t>
            </a:r>
            <a:r>
              <a:rPr lang="es-CO" sz="4500" dirty="0" smtClean="0"/>
              <a:t>Aunque existen males en la iglesia, y los habrá hasta el fin del mundo, la iglesia ha de ser en estos postreros días luz para un mundo que está contaminado y desmoralizado por el pecado. </a:t>
            </a:r>
          </a:p>
        </p:txBody>
      </p:sp>
      <p:sp>
        <p:nvSpPr>
          <p:cNvPr id="4" name="3 Rectángulo"/>
          <p:cNvSpPr/>
          <p:nvPr/>
        </p:nvSpPr>
        <p:spPr>
          <a:xfrm>
            <a:off x="0" y="4941168"/>
            <a:ext cx="9144000" cy="1846659"/>
          </a:xfrm>
          <a:prstGeom prst="rect">
            <a:avLst/>
          </a:prstGeom>
          <a:solidFill>
            <a:schemeClr val="accent2">
              <a:lumMod val="40000"/>
              <a:lumOff val="60000"/>
            </a:schemeClr>
          </a:solidFill>
        </p:spPr>
        <p:txBody>
          <a:bodyPr wrap="square">
            <a:spAutoFit/>
          </a:bodyPr>
          <a:lstStyle/>
          <a:p>
            <a:pPr algn="ctr"/>
            <a:r>
              <a:rPr lang="es-CO" sz="2400" dirty="0" smtClean="0"/>
              <a:t>La iglesia, debilitada y deficiente, que necesita ser reprendida amonestada y aconsejada, es el único objeto de esta tierras al cual Cristo conceda su consideración suprema. No olvide las deficiencias que habían en la iglesia apostólica estando Jesús personalmente al frente. </a:t>
            </a:r>
          </a:p>
          <a:p>
            <a:endParaRPr lang="es-CO" dirty="0"/>
          </a:p>
        </p:txBody>
      </p:sp>
      <p:pic>
        <p:nvPicPr>
          <p:cNvPr id="21506" name="Picture 2" descr="http://t0.gstatic.com/images?q=tbn:ANd9GcQ_TFYO2hzrRndj7QbAjGLTGRFy91HMs741MzZBrYyZw6i7n40UTA"/>
          <p:cNvPicPr>
            <a:picLocks noChangeAspect="1" noChangeArrowheads="1"/>
          </p:cNvPicPr>
          <p:nvPr/>
        </p:nvPicPr>
        <p:blipFill>
          <a:blip r:embed="rId2" cstate="print"/>
          <a:srcRect/>
          <a:stretch>
            <a:fillRect/>
          </a:stretch>
        </p:blipFill>
        <p:spPr bwMode="auto">
          <a:xfrm>
            <a:off x="5580112" y="260648"/>
            <a:ext cx="3168352" cy="46085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fltVal val="0"/>
                                          </p:val>
                                        </p:tav>
                                        <p:tav tm="100000">
                                          <p:val>
                                            <p:strVal val="#ppt_w"/>
                                          </p:val>
                                        </p:tav>
                                      </p:tavLst>
                                    </p:anim>
                                    <p:anim calcmode="lin" valueType="num">
                                      <p:cBhvr>
                                        <p:cTn id="8" dur="500" fill="hold"/>
                                        <p:tgtEl>
                                          <p:spTgt spid="4"/>
                                        </p:tgtEl>
                                        <p:attrNameLst>
                                          <p:attrName>ppt_h</p:attrName>
                                        </p:attrNameLst>
                                      </p:cBhvr>
                                      <p:tavLst>
                                        <p:tav tm="0">
                                          <p:val>
                                            <p:fltVal val="0"/>
                                          </p:val>
                                        </p:tav>
                                        <p:tav tm="100000">
                                          <p:val>
                                            <p:strVal val="#ppt_h"/>
                                          </p:val>
                                        </p:tav>
                                      </p:tavLst>
                                    </p:anim>
                                    <p:animEffect transition="in" filter="fade">
                                      <p:cBhvr>
                                        <p:cTn id="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5292080" cy="6309320"/>
          </a:xfrm>
        </p:spPr>
        <p:txBody>
          <a:bodyPr/>
          <a:lstStyle/>
          <a:p>
            <a:pPr algn="ctr">
              <a:buNone/>
            </a:pPr>
            <a:r>
              <a:rPr lang="es-CO" dirty="0" smtClean="0"/>
              <a:t>    </a:t>
            </a:r>
            <a:r>
              <a:rPr lang="es-CO" sz="4000" dirty="0" smtClean="0"/>
              <a:t>El mundo es un taller en el cual, por la cooperación de los agentes humanos y divinos, Jesús está haciendo experimentos por su gracia y misericordia divina en los corazones humanos.</a:t>
            </a:r>
            <a:endParaRPr lang="es-CO" sz="4000" dirty="0"/>
          </a:p>
        </p:txBody>
      </p:sp>
      <p:pic>
        <p:nvPicPr>
          <p:cNvPr id="20482" name="Picture 2" descr="http://t0.gstatic.com/images?q=tbn:ANd9GcTtJaGXYyV8D8i3vc6iy1jNajAXJN1p3-PCe7jDc0srRqpjXTnN8g"/>
          <p:cNvPicPr>
            <a:picLocks noChangeAspect="1" noChangeArrowheads="1"/>
          </p:cNvPicPr>
          <p:nvPr/>
        </p:nvPicPr>
        <p:blipFill>
          <a:blip r:embed="rId2" cstate="print"/>
          <a:srcRect/>
          <a:stretch>
            <a:fillRect/>
          </a:stretch>
        </p:blipFill>
        <p:spPr bwMode="auto">
          <a:xfrm>
            <a:off x="5364088" y="980728"/>
            <a:ext cx="3456384" cy="3888432"/>
          </a:xfrm>
          <a:prstGeom prst="rect">
            <a:avLst/>
          </a:prstGeom>
          <a:noFill/>
        </p:spPr>
      </p:pic>
      <p:sp>
        <p:nvSpPr>
          <p:cNvPr id="5" name="4 Rectángulo"/>
          <p:cNvSpPr/>
          <p:nvPr/>
        </p:nvSpPr>
        <p:spPr>
          <a:xfrm>
            <a:off x="5292080" y="5085183"/>
            <a:ext cx="3600400" cy="1569660"/>
          </a:xfrm>
          <a:prstGeom prst="rect">
            <a:avLst/>
          </a:prstGeom>
        </p:spPr>
        <p:txBody>
          <a:bodyPr wrap="square">
            <a:spAutoFit/>
          </a:bodyPr>
          <a:lstStyle/>
          <a:p>
            <a:pPr algn="ctr"/>
            <a:r>
              <a:rPr lang="es-CO" sz="2400" b="1" dirty="0" smtClean="0">
                <a:solidFill>
                  <a:srgbClr val="FF0000"/>
                </a:solidFill>
              </a:rPr>
              <a:t>La iglesia toda debe cooperar con Dios en la salvación del mundo, y no coligarse contra ella.</a:t>
            </a:r>
            <a:endParaRPr lang="es-CO"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500" fill="hold"/>
                                        <p:tgtEl>
                                          <p:spTgt spid="5"/>
                                        </p:tgtEl>
                                        <p:attrNameLst>
                                          <p:attrName>ppt_w</p:attrName>
                                        </p:attrNameLst>
                                      </p:cBhvr>
                                      <p:tavLst>
                                        <p:tav tm="0">
                                          <p:val>
                                            <p:fltVal val="0"/>
                                          </p:val>
                                        </p:tav>
                                        <p:tav tm="100000">
                                          <p:val>
                                            <p:strVal val="#ppt_w"/>
                                          </p:val>
                                        </p:tav>
                                      </p:tavLst>
                                    </p:anim>
                                    <p:anim calcmode="lin" valueType="num">
                                      <p:cBhvr>
                                        <p:cTn id="8" dur="500" fill="hold"/>
                                        <p:tgtEl>
                                          <p:spTgt spid="5"/>
                                        </p:tgtEl>
                                        <p:attrNameLst>
                                          <p:attrName>ppt_h</p:attrName>
                                        </p:attrNameLst>
                                      </p:cBhvr>
                                      <p:tavLst>
                                        <p:tav tm="0">
                                          <p:val>
                                            <p:fltVal val="0"/>
                                          </p:val>
                                        </p:tav>
                                        <p:tav tm="100000">
                                          <p:val>
                                            <p:strVal val="#ppt_h"/>
                                          </p:val>
                                        </p:tav>
                                      </p:tavLst>
                                    </p:anim>
                                    <p:animEffect transition="in" filter="fade">
                                      <p:cBhvr>
                                        <p:cTn id="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06888" cy="4392487"/>
          </a:xfrm>
        </p:spPr>
        <p:txBody>
          <a:bodyPr>
            <a:noAutofit/>
          </a:bodyPr>
          <a:lstStyle/>
          <a:p>
            <a:pPr algn="ctr">
              <a:buNone/>
            </a:pPr>
            <a:r>
              <a:rPr lang="es-CO" dirty="0" smtClean="0"/>
              <a:t>     Los ángeles se asombran al contemplar la transformación del carácter realizada en aquellos que se entregan a Dios, y expresan su gozo en cantos de arrobada alabanza a Dios y al Cordero. </a:t>
            </a:r>
          </a:p>
        </p:txBody>
      </p:sp>
      <p:sp>
        <p:nvSpPr>
          <p:cNvPr id="4" name="3 Rectángulo"/>
          <p:cNvSpPr/>
          <p:nvPr/>
        </p:nvSpPr>
        <p:spPr>
          <a:xfrm>
            <a:off x="395536" y="5085184"/>
            <a:ext cx="8280920" cy="1569660"/>
          </a:xfrm>
          <a:prstGeom prst="rect">
            <a:avLst/>
          </a:prstGeom>
          <a:solidFill>
            <a:srgbClr val="FFC000"/>
          </a:solidFill>
        </p:spPr>
        <p:txBody>
          <a:bodyPr wrap="square">
            <a:spAutoFit/>
          </a:bodyPr>
          <a:lstStyle/>
          <a:p>
            <a:pPr algn="ctr"/>
            <a:r>
              <a:rPr lang="es-CO" sz="3200" dirty="0" smtClean="0"/>
              <a:t>Ven a aquellos que son por naturaleza hijos de la ira, convertirse y llegar a ser colaboradores con Cristo para traer almas a Dios. </a:t>
            </a:r>
          </a:p>
        </p:txBody>
      </p:sp>
      <p:pic>
        <p:nvPicPr>
          <p:cNvPr id="23554" name="Picture 2" descr="http://t0.gstatic.com/images?q=tbn:ANd9GcTYkYGl7QgHBAlrsUPdkivTNmbnmlU7MW-d2Vztsf3QcWCSOWVw"/>
          <p:cNvPicPr>
            <a:picLocks noChangeAspect="1" noChangeArrowheads="1"/>
          </p:cNvPicPr>
          <p:nvPr/>
        </p:nvPicPr>
        <p:blipFill>
          <a:blip r:embed="rId2" cstate="print"/>
          <a:srcRect/>
          <a:stretch>
            <a:fillRect/>
          </a:stretch>
        </p:blipFill>
        <p:spPr bwMode="auto">
          <a:xfrm>
            <a:off x="5580112" y="548681"/>
            <a:ext cx="3240360" cy="2880320"/>
          </a:xfrm>
          <a:prstGeom prst="rect">
            <a:avLst/>
          </a:prstGeom>
          <a:noFill/>
        </p:spPr>
      </p:pic>
      <p:sp>
        <p:nvSpPr>
          <p:cNvPr id="6" name="5 Rectángulo"/>
          <p:cNvSpPr/>
          <p:nvPr/>
        </p:nvSpPr>
        <p:spPr>
          <a:xfrm>
            <a:off x="5436096" y="3645024"/>
            <a:ext cx="3456384" cy="1200329"/>
          </a:xfrm>
          <a:prstGeom prst="rect">
            <a:avLst/>
          </a:prstGeom>
        </p:spPr>
        <p:txBody>
          <a:bodyPr wrap="square">
            <a:spAutoFit/>
          </a:bodyPr>
          <a:lstStyle/>
          <a:p>
            <a:pPr algn="ctr"/>
            <a:r>
              <a:rPr lang="es-CO" b="1" dirty="0" smtClean="0">
                <a:solidFill>
                  <a:srgbClr val="FF0000"/>
                </a:solidFill>
              </a:rPr>
              <a:t>Un verdadero hijo de Dios dedica su tiempo a compartir la Palabra de Dios conforme Él lo ordenó </a:t>
            </a:r>
            <a:r>
              <a:rPr lang="es-CO" dirty="0" smtClean="0"/>
              <a:t>(Mat.28:19).</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wheel(4)">
                                      <p:cBhvr>
                                        <p:cTn id="7" dur="2000"/>
                                        <p:tgtEl>
                                          <p:spTgt spid="2355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par>
                    <p:cTn id="15" fill="hold">
                      <p:stCondLst>
                        <p:cond delay="indefinite"/>
                      </p:stCondLst>
                      <p:childTnLst>
                        <p:par>
                          <p:cTn id="16" fill="hold">
                            <p:stCondLst>
                              <p:cond delay="0"/>
                            </p:stCondLst>
                            <p:childTnLst>
                              <p:par>
                                <p:cTn id="17" presetID="24" presetClass="entr" presetSubtype="0"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to="" calcmode="lin" valueType="num">
                                      <p:cBhvr>
                                        <p:cTn id="19" dur="1" fill="hold"/>
                                        <p:tgtEl>
                                          <p:spTgt spid="6"/>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554960" cy="5721499"/>
          </a:xfrm>
          <a:solidFill>
            <a:schemeClr val="accent2">
              <a:lumMod val="20000"/>
              <a:lumOff val="80000"/>
            </a:schemeClr>
          </a:solidFill>
        </p:spPr>
        <p:txBody>
          <a:bodyPr>
            <a:normAutofit/>
          </a:bodyPr>
          <a:lstStyle/>
          <a:p>
            <a:pPr algn="ctr">
              <a:buNone/>
            </a:pPr>
            <a:r>
              <a:rPr lang="es-CO" dirty="0" smtClean="0"/>
              <a:t>    Ven a aquellos que estaban en tinieblas  transformarse en luces que resplandecen en medio de la noche moral de esta generación perversa. </a:t>
            </a:r>
          </a:p>
          <a:p>
            <a:endParaRPr lang="es-CO" dirty="0" smtClean="0"/>
          </a:p>
          <a:p>
            <a:pPr algn="ctr">
              <a:buNone/>
            </a:pPr>
            <a:r>
              <a:rPr lang="es-CO" dirty="0" smtClean="0"/>
              <a:t>    Los ven siendo preparados por una experiencia como la de Cristo para sufrir con su Señor y más tarde participar con él de su gloria en el cielo. </a:t>
            </a:r>
          </a:p>
          <a:p>
            <a:endParaRPr lang="es-CO" dirty="0"/>
          </a:p>
        </p:txBody>
      </p:sp>
      <p:pic>
        <p:nvPicPr>
          <p:cNvPr id="22536" name="Picture 8" descr="http://t0.gstatic.com/images?q=tbn:ANd9GcQHnMm9_xTYp79vU2ASMWqyvK607lkf6nX9IAf3S1epaiZkhJSBjg"/>
          <p:cNvPicPr>
            <a:picLocks noChangeAspect="1" noChangeArrowheads="1"/>
          </p:cNvPicPr>
          <p:nvPr/>
        </p:nvPicPr>
        <p:blipFill>
          <a:blip r:embed="rId2" cstate="print"/>
          <a:srcRect/>
          <a:stretch>
            <a:fillRect/>
          </a:stretch>
        </p:blipFill>
        <p:spPr bwMode="auto">
          <a:xfrm>
            <a:off x="6372200" y="476672"/>
            <a:ext cx="2322959" cy="2448272"/>
          </a:xfrm>
          <a:prstGeom prst="rect">
            <a:avLst/>
          </a:prstGeom>
          <a:noFill/>
        </p:spPr>
      </p:pic>
      <p:pic>
        <p:nvPicPr>
          <p:cNvPr id="26626" name="Picture 2" descr="http://t2.gstatic.com/images?q=tbn:ANd9GcSJyj9kU61v1vcjpwk7oE3t2Id4VoUDR9Tzoz6kWQ_1be1Sz0mW"/>
          <p:cNvPicPr>
            <a:picLocks noChangeAspect="1" noChangeArrowheads="1"/>
          </p:cNvPicPr>
          <p:nvPr/>
        </p:nvPicPr>
        <p:blipFill>
          <a:blip r:embed="rId3" cstate="print"/>
          <a:srcRect/>
          <a:stretch>
            <a:fillRect/>
          </a:stretch>
        </p:blipFill>
        <p:spPr bwMode="auto">
          <a:xfrm>
            <a:off x="6516216" y="3068960"/>
            <a:ext cx="2124075" cy="2232248"/>
          </a:xfrm>
          <a:prstGeom prst="rect">
            <a:avLst/>
          </a:prstGeom>
          <a:noFill/>
        </p:spPr>
      </p:pic>
      <p:sp>
        <p:nvSpPr>
          <p:cNvPr id="6" name="5 Rectángulo"/>
          <p:cNvSpPr/>
          <p:nvPr/>
        </p:nvSpPr>
        <p:spPr>
          <a:xfrm>
            <a:off x="6156176" y="5445223"/>
            <a:ext cx="2736304" cy="1477328"/>
          </a:xfrm>
          <a:prstGeom prst="rect">
            <a:avLst/>
          </a:prstGeom>
        </p:spPr>
        <p:txBody>
          <a:bodyPr wrap="square">
            <a:spAutoFit/>
          </a:bodyPr>
          <a:lstStyle/>
          <a:p>
            <a:pPr algn="ctr"/>
            <a:r>
              <a:rPr lang="es-CO" b="1" dirty="0" smtClean="0"/>
              <a:t> </a:t>
            </a:r>
            <a:r>
              <a:rPr lang="es-CO" b="1" dirty="0" smtClean="0">
                <a:solidFill>
                  <a:srgbClr val="FF0000"/>
                </a:solidFill>
              </a:rPr>
              <a:t>Como ejemplo, la conversión de Saulo, de perseguidor a ser perseguido aún por sus mismos hermanos.</a:t>
            </a:r>
            <a:endParaRPr lang="es-CO"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6626"/>
                                        </p:tgtEl>
                                        <p:attrNameLst>
                                          <p:attrName>style.visibility</p:attrName>
                                        </p:attrNameLst>
                                      </p:cBhvr>
                                      <p:to>
                                        <p:strVal val="visible"/>
                                      </p:to>
                                    </p:set>
                                    <p:anim to="" calcmode="lin" valueType="num">
                                      <p:cBhvr>
                                        <p:cTn id="7" dur="1" fill="hold"/>
                                        <p:tgtEl>
                                          <p:spTgt spid="2662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53" presetClass="entr" presetSubtype="0"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p:cTn id="18" dur="500" fill="hold"/>
                                        <p:tgtEl>
                                          <p:spTgt spid="6"/>
                                        </p:tgtEl>
                                        <p:attrNameLst>
                                          <p:attrName>ppt_w</p:attrName>
                                        </p:attrNameLst>
                                      </p:cBhvr>
                                      <p:tavLst>
                                        <p:tav tm="0">
                                          <p:val>
                                            <p:fltVal val="0"/>
                                          </p:val>
                                        </p:tav>
                                        <p:tav tm="100000">
                                          <p:val>
                                            <p:strVal val="#ppt_w"/>
                                          </p:val>
                                        </p:tav>
                                      </p:tavLst>
                                    </p:anim>
                                    <p:anim calcmode="lin" valueType="num">
                                      <p:cBhvr>
                                        <p:cTn id="19" dur="500" fill="hold"/>
                                        <p:tgtEl>
                                          <p:spTgt spid="6"/>
                                        </p:tgtEl>
                                        <p:attrNameLst>
                                          <p:attrName>ppt_h</p:attrName>
                                        </p:attrNameLst>
                                      </p:cBhvr>
                                      <p:tavLst>
                                        <p:tav tm="0">
                                          <p:val>
                                            <p:fltVal val="0"/>
                                          </p:val>
                                        </p:tav>
                                        <p:tav tm="100000">
                                          <p:val>
                                            <p:strVal val="#ppt_h"/>
                                          </p:val>
                                        </p:tav>
                                      </p:tavLst>
                                    </p:anim>
                                    <p:animEffect transition="in" filter="fade">
                                      <p:cBhvr>
                                        <p:cTn id="20"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8686800" cy="6597352"/>
          </a:xfrm>
          <a:blipFill>
            <a:blip r:embed="rId2" cstate="print"/>
            <a:tile tx="0" ty="0" sx="100000" sy="100000" flip="none" algn="tl"/>
          </a:blipFill>
        </p:spPr>
        <p:txBody>
          <a:bodyPr>
            <a:normAutofit fontScale="92500" lnSpcReduction="20000"/>
          </a:bodyPr>
          <a:lstStyle/>
          <a:p>
            <a:pPr algn="ctr">
              <a:buNone/>
            </a:pPr>
            <a:r>
              <a:rPr lang="es-CO" baseline="30000" dirty="0" smtClean="0"/>
              <a:t> </a:t>
            </a:r>
            <a:r>
              <a:rPr lang="es-CO" dirty="0" smtClean="0"/>
              <a:t>    </a:t>
            </a:r>
            <a:r>
              <a:rPr lang="es-CO" dirty="0" smtClean="0">
                <a:solidFill>
                  <a:srgbClr val="FF0000"/>
                </a:solidFill>
                <a:latin typeface="Agency FB" pitchFamily="34" charset="0"/>
              </a:rPr>
              <a:t>2 Corintios 11:23-28.  </a:t>
            </a:r>
            <a:r>
              <a:rPr lang="es-CO" dirty="0" smtClean="0"/>
              <a:t>¿Son ministros de Cristo?.... Yo más; en trabajos, más abundante; en azotes, sin número; en cárceles, más; en peligros de muerte, muchas veces. </a:t>
            </a:r>
          </a:p>
          <a:p>
            <a:pPr algn="ctr">
              <a:buNone/>
            </a:pPr>
            <a:r>
              <a:rPr lang="es-CO" baseline="30000" dirty="0" smtClean="0"/>
              <a:t>24</a:t>
            </a:r>
            <a:r>
              <a:rPr lang="es-CO" dirty="0" smtClean="0"/>
              <a:t> </a:t>
            </a:r>
            <a:r>
              <a:rPr lang="es-CO" u="sng" dirty="0" smtClean="0">
                <a:solidFill>
                  <a:srgbClr val="0070C0"/>
                </a:solidFill>
              </a:rPr>
              <a:t>De los judíos cinco veces he recibido cuarenta azotes menos uno</a:t>
            </a:r>
            <a:r>
              <a:rPr lang="es-CO" dirty="0" smtClean="0"/>
              <a:t>. </a:t>
            </a:r>
            <a:r>
              <a:rPr lang="es-CO" baseline="30000" dirty="0" smtClean="0"/>
              <a:t>25</a:t>
            </a:r>
            <a:r>
              <a:rPr lang="es-CO" dirty="0" smtClean="0"/>
              <a:t> Tres veces he sido azotado con varas; una vez apedreado; tres veces he padecido naufragio; una noche y un día he sido náufrago en alta mar; </a:t>
            </a:r>
            <a:r>
              <a:rPr lang="es-CO" baseline="30000" dirty="0" smtClean="0"/>
              <a:t>26</a:t>
            </a:r>
            <a:r>
              <a:rPr lang="es-CO" dirty="0" smtClean="0"/>
              <a:t> en caminos, muchas veces; en peligros de ríos, peligros de ladrones, </a:t>
            </a:r>
            <a:r>
              <a:rPr lang="es-CO" u="sng" dirty="0" smtClean="0">
                <a:solidFill>
                  <a:srgbClr val="0070C0"/>
                </a:solidFill>
              </a:rPr>
              <a:t>peligros de los de mi nación</a:t>
            </a:r>
            <a:r>
              <a:rPr lang="es-CO" dirty="0" smtClean="0"/>
              <a:t>, peligros de los gentiles, peligros en la ciudad, peligros en el desierto, peligros en el mar, </a:t>
            </a:r>
            <a:r>
              <a:rPr lang="es-CO" u="sng" dirty="0" smtClean="0">
                <a:solidFill>
                  <a:srgbClr val="0070C0"/>
                </a:solidFill>
              </a:rPr>
              <a:t>peligros entre falsos hermanos</a:t>
            </a:r>
            <a:r>
              <a:rPr lang="es-CO" dirty="0" smtClean="0"/>
              <a:t>; </a:t>
            </a:r>
            <a:r>
              <a:rPr lang="es-CO" baseline="30000" dirty="0" smtClean="0"/>
              <a:t>27</a:t>
            </a:r>
            <a:r>
              <a:rPr lang="es-CO" dirty="0" smtClean="0"/>
              <a:t> en trabajo y fatiga, en muchos desvelos, en hambre y sed, </a:t>
            </a:r>
            <a:r>
              <a:rPr lang="es-CO" u="sng" dirty="0" smtClean="0">
                <a:solidFill>
                  <a:srgbClr val="0070C0"/>
                </a:solidFill>
              </a:rPr>
              <a:t>en muchos ayunos</a:t>
            </a:r>
            <a:r>
              <a:rPr lang="es-CO" dirty="0" smtClean="0"/>
              <a:t>, en frío y desnudez.</a:t>
            </a:r>
          </a:p>
          <a:p>
            <a:pPr algn="ctr">
              <a:buNone/>
            </a:pPr>
            <a:r>
              <a:rPr lang="es-CO" dirty="0" smtClean="0"/>
              <a:t> </a:t>
            </a:r>
            <a:r>
              <a:rPr lang="es-CO" baseline="30000" dirty="0" smtClean="0"/>
              <a:t>28</a:t>
            </a:r>
            <a:r>
              <a:rPr lang="es-CO" dirty="0" smtClean="0"/>
              <a:t> Y además de otras cosas, </a:t>
            </a:r>
            <a:r>
              <a:rPr lang="es-CO" u="sng" dirty="0" smtClean="0">
                <a:solidFill>
                  <a:srgbClr val="0070C0"/>
                </a:solidFill>
              </a:rPr>
              <a:t>lo que sobre mí se añade cada día: la preocupación por todas las iglesias.</a:t>
            </a:r>
            <a:endParaRPr lang="es-CO" u="sng" dirty="0">
              <a:solidFill>
                <a:srgbClr val="0070C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1" end="1"/>
                                            </p:txEl>
                                          </p:spTgt>
                                        </p:tgtEl>
                                        <p:attrNameLst>
                                          <p:attrName>style.visibility</p:attrName>
                                        </p:attrNameLst>
                                      </p:cBhvr>
                                      <p:to>
                                        <p:strVal val="visible"/>
                                      </p:to>
                                    </p:set>
                                    <p:anim calcmode="lin" valueType="num">
                                      <p:cBhvr>
                                        <p:cTn id="21"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3" dur="500"/>
                                        <p:tgtEl>
                                          <p:spTgt spid="3">
                                            <p:txEl>
                                              <p:pRg st="1" end="1"/>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53" presetClass="entr" presetSubtype="0" fill="hold" grpId="0" nodeType="clickEffect">
                                  <p:stCondLst>
                                    <p:cond delay="0"/>
                                  </p:stCondLst>
                                  <p:childTnLst>
                                    <p:set>
                                      <p:cBhvr>
                                        <p:cTn id="27" dur="1" fill="hold">
                                          <p:stCondLst>
                                            <p:cond delay="0"/>
                                          </p:stCondLst>
                                        </p:cTn>
                                        <p:tgtEl>
                                          <p:spTgt spid="3">
                                            <p:txEl>
                                              <p:pRg st="2" end="2"/>
                                            </p:txEl>
                                          </p:spTgt>
                                        </p:tgtEl>
                                        <p:attrNameLst>
                                          <p:attrName>style.visibility</p:attrName>
                                        </p:attrNameLst>
                                      </p:cBhvr>
                                      <p:to>
                                        <p:strVal val="visible"/>
                                      </p:to>
                                    </p:set>
                                    <p:anim calcmode="lin" valueType="num">
                                      <p:cBhvr>
                                        <p:cTn id="28"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9"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0"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5616624" cy="6264696"/>
          </a:xfrm>
          <a:solidFill>
            <a:schemeClr val="accent2">
              <a:lumMod val="40000"/>
              <a:lumOff val="60000"/>
            </a:schemeClr>
          </a:solidFill>
        </p:spPr>
        <p:txBody>
          <a:bodyPr>
            <a:normAutofit lnSpcReduction="10000"/>
          </a:bodyPr>
          <a:lstStyle/>
          <a:p>
            <a:pPr algn="ctr">
              <a:buNone/>
            </a:pPr>
            <a:r>
              <a:rPr lang="es-CO" dirty="0" smtClean="0"/>
              <a:t>    (Contrasta esta actitud de los “falsos hermanos” que en lugar de apoyar la obra que realiza la iglesia de Dios en el mundo, no hacen lo que hiso Cristo, aunque tenia suficiente motivo para hacerlo, no le reclama, no le regaña, no lo saca del ministerio, por el contario le dice: “Simón, hijo de Juan, ¿me amas más que estos?...</a:t>
            </a:r>
            <a:r>
              <a:rPr lang="es-CO" dirty="0" smtClean="0">
                <a:solidFill>
                  <a:srgbClr val="0070C0"/>
                </a:solidFill>
              </a:rPr>
              <a:t>Apacienta mis corderos</a:t>
            </a:r>
            <a:r>
              <a:rPr lang="es-CO" dirty="0" smtClean="0"/>
              <a:t>”, “</a:t>
            </a:r>
            <a:r>
              <a:rPr lang="es-CO" dirty="0" smtClean="0">
                <a:solidFill>
                  <a:srgbClr val="0070C0"/>
                </a:solidFill>
              </a:rPr>
              <a:t>apacienta mis ovejas</a:t>
            </a:r>
            <a:r>
              <a:rPr lang="es-CO" dirty="0" smtClean="0"/>
              <a:t>” </a:t>
            </a:r>
            <a:r>
              <a:rPr lang="es-CO" dirty="0" smtClean="0">
                <a:solidFill>
                  <a:srgbClr val="FF0000"/>
                </a:solidFill>
              </a:rPr>
              <a:t>Juan 21:15-17). </a:t>
            </a:r>
            <a:endParaRPr lang="es-CO" dirty="0">
              <a:solidFill>
                <a:srgbClr val="FF0000"/>
              </a:solidFill>
            </a:endParaRPr>
          </a:p>
        </p:txBody>
      </p:sp>
      <p:sp>
        <p:nvSpPr>
          <p:cNvPr id="49154" name="AutoShape 2" descr="data:image/jpeg;base64,/9j/4AAQSkZJRgABAQAAAQABAAD/2wBDAAkGBwgHBgkIBwgKCgkLDRYPDQwMDRsUFRAWIB0iIiAdHx8kKDQsJCYxJx8fLT0tMTU3Ojo6Iys/RD84QzQ5Ojf/2wBDAQoKCg0MDRoPDxo3JR8lNzc3Nzc3Nzc3Nzc3Nzc3Nzc3Nzc3Nzc3Nzc3Nzc3Nzc3Nzc3Nzc3Nzc3Nzc3Nzc3Nzf/wAARCACXAIEDASIAAhEBAxEB/8QAGwAAAgMBAQEAAAAAAAAAAAAAAAUDBAYHAQL/xAA4EAABAwMCBAMGBQQBBQAAAAABAAIDBAUREiEGMUFRE2GBFCIycZHBBxUjM6EkUrHRQjRDYvDx/8QAGAEAAwEBAAAAAAAAAAAAAAAAAAECAwT/xAAfEQEBAAICAwEBAQAAAAAAAAAAAQIRITEDEkFRImH/2gAMAwEAAhEDEQA/AO4oQhACEIQAhC8ygPUL5L2jqgPB5FAfSF4HA9UZQHqEIQAhCEAIQhACEIQAhCEAIygqnXT+FA6Q7AfygJJ6mOPm5Ka2+xQAjPySq5VlQ2aN7AWxF3xv2AycDKXflc9ykkZFNqLHEawPdcMZz/pJPssScTNe52HlpaO/NSW+/Vc9whg8N48bOnbmO6zU/DdTSxQ19fURup3uBMLXYe4dMKnXcR1In8WMmIhukaNtLeyWy7dbhfid8Pihz2t5KjdLhJbw0yyMJd8LG8wO65NQ8bXCmuYqIs1GD73iknK0FVxgy7yBkTo4Kl7NLGvAc36nrlPfAu25ZemNpGzuB0k41FMKevhn0hjgSRlYKetJspgqqiNlQCHeGBjfr81Da74Kaif4j9NSJAAw8yO6JT9nTgcr1JrJeWVsIc52R0d3TgEHkmp6hCEAIXm6EB6hCEBFMXkYZjzVebLacOe1rnN397l81JLNDER4sjWknAJOEsuFRF47DKC5swMTmOzpa083EeiemeVQV1Y0U8UMtOSJDmPThxGBkuI7c1nKa6hlLV01DJpdrePEcT8Ax9OX8qe6ulfXCR9Z7PTx/pgRuzpjxgEDuf8ABSPiAR0cclRDVtkDshzWEHHIEnHolbpM5UbxXySubrleYwD4QznT1WTutfHK7AO/XAwo7hdHyDEZOnPI9PklzQHkF2SHdcpTH9ayaTiZrRmM4PfllQ+K7UD1ByF7KYw3Gd/JVwCeXJXqG0lvqK2shy2TVUA4DjuSvuodO2RglEntRduHAjKSW6tko5myRHdp68in0tfLc3ePJIHSkgYOxaPJRrSbOWjsV6loCxkjCGsGHDPIrpFouRq4WPzkEZ3XKaOFtJM01LnSmfJyBkA+f0WktFwqIdIjhc5mDhwO4HbCWyldMByvUttNU+eFrpGlpIzuEyVLCEIQAvF6vCQgPiSNrxu1pxyyEpbaXVEVV7U/S+oGkgHIaB2TCqrYaUsEzwNZwFJHURSsL43tLRzOeSe06lZ258OSPt8sFOWzyHBjfN8TCNjv8lkZeE6unyJP1XOyHMHIdtl02mrqWqz7NPHJjY6XZVKt8H2xrNemdw93VyKWpU2SdOO8ScOW6iqQ2WaSB5br8JuCPRLrxw8ynt8dTSF3LJa7qO665xHw/BWNdUOiY8tZtvt6rCXGIuikhhmY9sfu+47Iz2WOVuNkb4ayx5c3xkleNyDsdsq3XweHUuGMb7qBsbnPwBudgt5eNp0BuMYVmnbJG8PZJp+613C34eXO8BslU32SkB/cePeeP/Efcro1u/Dux0OlzGyvcG4Je4HPnyU3L/A5vbL+5rW01Qxrz35ea3dQfy6npDEWFs0Ye2RoI/8AiLv+HNFUMmfQzPjkePdBxgEcsKKoo55bRb46n9+Olc147OB3H03Wduisnw8sdaZmc+TgfRaON2puVz3hWqDS9ryNTX4cPQn/AGtra6jxoQT1WkKGCEITN8Su0tJSG8Xh0cLo2Za8/wDIJ1Vu0xFc34wuBpGOLN3HnjmAlaVJ79xG6m2lmdI8DbJys5HxZcI45HQyPjBODh2xSmunZVz63OcCeepUpJCQWt3b905iJIe0vE9wppmzwzuZMDlpb0W7peIay72+mnq9IlAOS0Yz5hYOz22nntb6mdhLmOIG+Mp9Zpqqsp3B0bGeEdIY0Y2WVzisvHdNlDxIYrbLDMwvy3DSs9PDT1cOvwgHhhaOw9F5NIImBrxg9l7Tuxkn54Rbtn0xN1oqiKt8Hw3SPPIgE5Wx/Dnhmnme693cBlJSH3GSbBzx19P8q3RwitucLGjmcE9wFv7fQMdiWZoNNET7PHjYnq8juTy8ke3xcu30LnWVnu22jLWdJqgaQR3A5/XCW3G03CoIjq7nNIHDJa06G/QBacEHZLbpJolY48sItoY20QVXD15y6oldTvA0xuPu4zuthcYGECdrQW8/Tln6KpVxsrKISFuS3bPzX3ZKtldZYnY3ZmNwPTfBUS/psZodR3zUMNYX6H+vwn7eq3HDziIdLuYOFm7pSB07H490kxv+y01i+Ad8DPmtcLuEdZQvEKwqXN2mArjnHsv6jSC4HOAQuuXpxEDlxjjqsY4Np3DBBLtkvoYiRznSnXnPJfHXmguLjlxTKntUlXh1PPAWYBJc8Aj5p3LXZyW9HvBUjZYJ4Z3AsBBa0/ytBFVx00j3xgc9Tt/Jc6bJNQTPbHIAQSNTTsVaivFQ3IedYIIOfMLDLx3K7jWZ6mq0lDcpbnJUOqCC5rtnAbeSYw5aANW+N1iae6zU+hsOlrGj3m4+I+a1dLUCpjZIW4Lm5ACrWmGU522vAFO2e41EjtxFHgepW8kbsGg4ACTcG2o220MMo/qJ/wBSQ9uw9AmtU7AG+E+ocDNDi4tI7Jddmfp/NWaZ2STp5qK6EupckDLd9iot4ORXtv6tM6I8yM7pJw/UGhvlZQuGI5HktHnz+6aWaU+Jp+qRXwSUl9qJ4samhkzfPGx/wolVozuUOqSpiBw4gPZjvhMbBJlgHXqlt0eHMjqG8nR747Z/0Ve4dOWfM7LXCprQoXiFqRVfnYgcuI8Y5kmeTHkjYHC7bfma4XbrnVbb21Ej9YGAe6zyy1ScoexzHFr2lpHQjCkpCBUMJbqGdwVoeIW0H5rHIcuax7BMBycAd/4Ta+8JRGJ13scfi26T3g2E/AMdB2Rc51VyXWyO5W9k9KyemGC0btCRFrmk6mkeiYATD/p5XFnkc/wpnNlqWCJ2C7pp5/RGMuPAyspUOa6p+GVqkvsnttVpFJSkN0Bn7jtiB8gsbZuEbhd6yOmpY3guPvPewhrR3JXb+DLCeGbMKCWdszvEc8va3Gc9E7yloMYCV19QzUQH7cnbZwr1TMyGFznkAYWZlqnum1NJwTnyUeTL4qG9PIHMGMfNfVZh1JJqGDpOFSo5Q4gu3zyxsFcqj+mW7YxhZy8GQ2WUvqCM8hlRX4B95gYR+7TvB254I/2ouH5v62Zh6EjPqrXEIxc7bKNx77D6gH7KZeDV4JTVWaEPGHNa6M/MZH2TTh9w16f7Wj6pPbm6X11OBhsU+pvydg/dMOGnkyy56P0/Ra+JFazJQvNSFsRZeyBEcnHmufuEdd47xJmJr9Dg06dRx37La8VyaKKUDOSNlzq53ZskzKe00r6qo0j9PSGxQ9zj7lZeWX4vCS3k2obdanwvLrfSOcTgmKPX9SU4Aj8ARM0sY0bNaMD6LFjiaC1ROjuNYyrqyf2YWnQw9ieqhfx3T+GCGEPA6M5LnmOV+N/5aQcH2cXFtwe0jmXQj4HO7rVUFlssVXHUU9DC2Zw3fjf0XJKbjqvqrlTxyaWQOeGnGxwdlt7Zd5211LrdqZq0nmtJcse2OUl6b5kzWvLRgADOAlNXXzibLwBH0Q+cxSte7k4426Khcw92XF+fRXlluIkV66ukm93xCW523XxG/Yf+4VRjNJJkdt2CkbuRhx+SyqjemeBg7Y8lZMmvIccjyS2l176jgDb5qzUStgaHHBCJQz9lkxeKtmeTyDn5pjxHNpjt7gd/aQPq0pNbXBnE1YM7F2fqAmnEbfEo4Hj/ALVQwn6kfdH6aZjS2uqCMfqwNI25kZClsZMVXI0/8pNQ9d/uomv/AKqHOcOYRn1Clo/crmHO5+2y08Xacmr1IUOT3QujSNE/F5PsbwOq4peamppvGjgmfGyb4w041YXdeI6czwEAdFyS+WV8k7iGHGUtKl0weggZwdgvkgnotK6xy5+Arz8il/sKYtZvQey3nDV0fUUDQcmanwD59ikxscv9h+ikp7dVUkviQ6mu5HbmFGePtBHYqSX22ljeNtQycKOtPgnD8nI6pZwdWuNA0St0kEgjHVXb5UCpnjZE06WDc91j8P6XSPy4EABvRSwZc73RnuvuGLbL48noFZjgdjONJ7AKNU33Brzt8IUtQzxYjpGccwpKeFxGnceanbG6MjmfIpzEMdIzwOJntbs10bSP8J7c4vEtcu5y0B2fMHKr3Sj1cQQuaNvCH8FNqimdLRSs6lh/wnoFrXERQvABIO+Oiv00INRHIByJ/lfFJSONMMjcJtSUxAYcdlXjmqVXNXkhT+EELo0kVEQlaQUlqLJHI4ktCEICu7h2LPwhB4di/tCEIDw8ORY+EKN/DURHwhCEBPb7IKcOa0AAnKsflY1EkAnuhCm4wJGWscyAp20IOxA2QhHrAlbSAL6dTAoQjUCtNbg6ojkwCWjGVaFMMcuiEI9YBFStY3GFPHEGhCE5AkwhCEw//9k="/>
          <p:cNvSpPr>
            <a:spLocks noChangeAspect="1" noChangeArrowheads="1"/>
          </p:cNvSpPr>
          <p:nvPr/>
        </p:nvSpPr>
        <p:spPr bwMode="auto">
          <a:xfrm>
            <a:off x="63500" y="-441325"/>
            <a:ext cx="790575" cy="9239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49156" name="AutoShape 4" descr="data:image/jpeg;base64,/9j/4AAQSkZJRgABAQAAAQABAAD/2wBDAAkGBwgHBgkIBwgKCgkLDRYPDQwMDRsUFRAWIB0iIiAdHx8kKDQsJCYxJx8fLT0tMTU3Ojo6Iys/RD84QzQ5Ojf/2wBDAQoKCg0MDRoPDxo3JR8lNzc3Nzc3Nzc3Nzc3Nzc3Nzc3Nzc3Nzc3Nzc3Nzc3Nzc3Nzc3Nzc3Nzc3Nzc3Nzc3Nzf/wAARCACXAIEDASIAAhEBAxEB/8QAGwAAAgMBAQEAAAAAAAAAAAAAAAUDBAYHAQL/xAA4EAABAwMCBAMGBQQBBQAAAAABAAIDBAUREiEGMUFRE2GBFCIycZHBBxUjM6EkUrHRQjRDYvDx/8QAGAEAAwEBAAAAAAAAAAAAAAAAAAECAwT/xAAfEQEBAAICAwEBAQAAAAAAAAAAAQIRITEDEkFRImH/2gAMAwEAAhEDEQA/AO4oQhACEIQAhC8ygPUL5L2jqgPB5FAfSF4HA9UZQHqEIQAhCEAIQhACEIQAhCEAIygqnXT+FA6Q7AfygJJ6mOPm5Ka2+xQAjPySq5VlQ2aN7AWxF3xv2AycDKXflc9ykkZFNqLHEawPdcMZz/pJPssScTNe52HlpaO/NSW+/Vc9whg8N48bOnbmO6zU/DdTSxQ19fURup3uBMLXYe4dMKnXcR1In8WMmIhukaNtLeyWy7dbhfid8Pihz2t5KjdLhJbw0yyMJd8LG8wO65NQ8bXCmuYqIs1GD73iknK0FVxgy7yBkTo4Kl7NLGvAc36nrlPfAu25ZemNpGzuB0k41FMKevhn0hjgSRlYKetJspgqqiNlQCHeGBjfr81Da74Kaif4j9NSJAAw8yO6JT9nTgcr1JrJeWVsIc52R0d3TgEHkmp6hCEAIXm6EB6hCEBFMXkYZjzVebLacOe1rnN397l81JLNDER4sjWknAJOEsuFRF47DKC5swMTmOzpa083EeiemeVQV1Y0U8UMtOSJDmPThxGBkuI7c1nKa6hlLV01DJpdrePEcT8Ax9OX8qe6ulfXCR9Z7PTx/pgRuzpjxgEDuf8ABSPiAR0cclRDVtkDshzWEHHIEnHolbpM5UbxXySubrleYwD4QznT1WTutfHK7AO/XAwo7hdHyDEZOnPI9PklzQHkF2SHdcpTH9ayaTiZrRmM4PfllQ+K7UD1ByF7KYw3Gd/JVwCeXJXqG0lvqK2shy2TVUA4DjuSvuodO2RglEntRduHAjKSW6tko5myRHdp68in0tfLc3ePJIHSkgYOxaPJRrSbOWjsV6loCxkjCGsGHDPIrpFouRq4WPzkEZ3XKaOFtJM01LnSmfJyBkA+f0WktFwqIdIjhc5mDhwO4HbCWyldMByvUttNU+eFrpGlpIzuEyVLCEIQAvF6vCQgPiSNrxu1pxyyEpbaXVEVV7U/S+oGkgHIaB2TCqrYaUsEzwNZwFJHURSsL43tLRzOeSe06lZ258OSPt8sFOWzyHBjfN8TCNjv8lkZeE6unyJP1XOyHMHIdtl02mrqWqz7NPHJjY6XZVKt8H2xrNemdw93VyKWpU2SdOO8ScOW6iqQ2WaSB5br8JuCPRLrxw8ynt8dTSF3LJa7qO665xHw/BWNdUOiY8tZtvt6rCXGIuikhhmY9sfu+47Iz2WOVuNkb4ayx5c3xkleNyDsdsq3XweHUuGMb7qBsbnPwBudgt5eNp0BuMYVmnbJG8PZJp+613C34eXO8BslU32SkB/cePeeP/Efcro1u/Dux0OlzGyvcG4Je4HPnyU3L/A5vbL+5rW01Qxrz35ea3dQfy6npDEWFs0Ye2RoI/8AiLv+HNFUMmfQzPjkePdBxgEcsKKoo55bRb46n9+Olc147OB3H03Wduisnw8sdaZmc+TgfRaON2puVz3hWqDS9ryNTX4cPQn/AGtra6jxoQT1WkKGCEITN8Su0tJSG8Xh0cLo2Za8/wDIJ1Vu0xFc34wuBpGOLN3HnjmAlaVJ79xG6m2lmdI8DbJys5HxZcI45HQyPjBODh2xSmunZVz63OcCeepUpJCQWt3b905iJIe0vE9wppmzwzuZMDlpb0W7peIay72+mnq9IlAOS0Yz5hYOz22nntb6mdhLmOIG+Mp9Zpqqsp3B0bGeEdIY0Y2WVzisvHdNlDxIYrbLDMwvy3DSs9PDT1cOvwgHhhaOw9F5NIImBrxg9l7Tuxkn54Rbtn0xN1oqiKt8Hw3SPPIgE5Wx/Dnhmnme693cBlJSH3GSbBzx19P8q3RwitucLGjmcE9wFv7fQMdiWZoNNET7PHjYnq8juTy8ke3xcu30LnWVnu22jLWdJqgaQR3A5/XCW3G03CoIjq7nNIHDJa06G/QBacEHZLbpJolY48sItoY20QVXD15y6oldTvA0xuPu4zuthcYGECdrQW8/Tln6KpVxsrKISFuS3bPzX3ZKtldZYnY3ZmNwPTfBUS/psZodR3zUMNYX6H+vwn7eq3HDziIdLuYOFm7pSB07H490kxv+y01i+Ad8DPmtcLuEdZQvEKwqXN2mArjnHsv6jSC4HOAQuuXpxEDlxjjqsY4Np3DBBLtkvoYiRznSnXnPJfHXmguLjlxTKntUlXh1PPAWYBJc8Aj5p3LXZyW9HvBUjZYJ4Z3AsBBa0/ytBFVx00j3xgc9Tt/Jc6bJNQTPbHIAQSNTTsVaivFQ3IedYIIOfMLDLx3K7jWZ6mq0lDcpbnJUOqCC5rtnAbeSYw5aANW+N1iae6zU+hsOlrGj3m4+I+a1dLUCpjZIW4Lm5ACrWmGU522vAFO2e41EjtxFHgepW8kbsGg4ACTcG2o220MMo/qJ/wBSQ9uw9AmtU7AG+E+ocDNDi4tI7Jddmfp/NWaZ2STp5qK6EupckDLd9iot4ORXtv6tM6I8yM7pJw/UGhvlZQuGI5HktHnz+6aWaU+Jp+qRXwSUl9qJ4samhkzfPGx/wolVozuUOqSpiBw4gPZjvhMbBJlgHXqlt0eHMjqG8nR747Z/0Ve4dOWfM7LXCprQoXiFqRVfnYgcuI8Y5kmeTHkjYHC7bfma4XbrnVbb21Ej9YGAe6zyy1ScoexzHFr2lpHQjCkpCBUMJbqGdwVoeIW0H5rHIcuax7BMBycAd/4Ta+8JRGJ13scfi26T3g2E/AMdB2Rc51VyXWyO5W9k9KyemGC0btCRFrmk6mkeiYATD/p5XFnkc/wpnNlqWCJ2C7pp5/RGMuPAyspUOa6p+GVqkvsnttVpFJSkN0Bn7jtiB8gsbZuEbhd6yOmpY3guPvPewhrR3JXb+DLCeGbMKCWdszvEc8va3Gc9E7yloMYCV19QzUQH7cnbZwr1TMyGFznkAYWZlqnum1NJwTnyUeTL4qG9PIHMGMfNfVZh1JJqGDpOFSo5Q4gu3zyxsFcqj+mW7YxhZy8GQ2WUvqCM8hlRX4B95gYR+7TvB254I/2ouH5v62Zh6EjPqrXEIxc7bKNx77D6gH7KZeDV4JTVWaEPGHNa6M/MZH2TTh9w16f7Wj6pPbm6X11OBhsU+pvydg/dMOGnkyy56P0/Ra+JFazJQvNSFsRZeyBEcnHmufuEdd47xJmJr9Dg06dRx37La8VyaKKUDOSNlzq53ZskzKe00r6qo0j9PSGxQ9zj7lZeWX4vCS3k2obdanwvLrfSOcTgmKPX9SU4Aj8ARM0sY0bNaMD6LFjiaC1ROjuNYyrqyf2YWnQw9ieqhfx3T+GCGEPA6M5LnmOV+N/5aQcH2cXFtwe0jmXQj4HO7rVUFlssVXHUU9DC2Zw3fjf0XJKbjqvqrlTxyaWQOeGnGxwdlt7Zd5211LrdqZq0nmtJcse2OUl6b5kzWvLRgADOAlNXXzibLwBH0Q+cxSte7k4426Khcw92XF+fRXlluIkV66ukm93xCW523XxG/Yf+4VRjNJJkdt2CkbuRhx+SyqjemeBg7Y8lZMmvIccjyS2l176jgDb5qzUStgaHHBCJQz9lkxeKtmeTyDn5pjxHNpjt7gd/aQPq0pNbXBnE1YM7F2fqAmnEbfEo4Hj/ALVQwn6kfdH6aZjS2uqCMfqwNI25kZClsZMVXI0/8pNQ9d/uomv/AKqHOcOYRn1Clo/crmHO5+2y08Xacmr1IUOT3QujSNE/F5PsbwOq4peamppvGjgmfGyb4w041YXdeI6czwEAdFyS+WV8k7iGHGUtKl0weggZwdgvkgnotK6xy5+Arz8il/sKYtZvQey3nDV0fUUDQcmanwD59ikxscv9h+ikp7dVUkviQ6mu5HbmFGePtBHYqSX22ljeNtQycKOtPgnD8nI6pZwdWuNA0St0kEgjHVXb5UCpnjZE06WDc91j8P6XSPy4EABvRSwZc73RnuvuGLbL48noFZjgdjONJ7AKNU33Brzt8IUtQzxYjpGccwpKeFxGnceanbG6MjmfIpzEMdIzwOJntbs10bSP8J7c4vEtcu5y0B2fMHKr3Sj1cQQuaNvCH8FNqimdLRSs6lh/wnoFrXERQvABIO+Oiv00INRHIByJ/lfFJSONMMjcJtSUxAYcdlXjmqVXNXkhT+EELo0kVEQlaQUlqLJHI4ktCEICu7h2LPwhB4di/tCEIDw8ORY+EKN/DURHwhCEBPb7IKcOa0AAnKsflY1EkAnuhCm4wJGWscyAp20IOxA2QhHrAlbSAL6dTAoQjUCtNbg6ojkwCWjGVaFMMcuiEI9YBFStY3GFPHEGhCE5AkwhCEw//9k="/>
          <p:cNvSpPr>
            <a:spLocks noChangeAspect="1" noChangeArrowheads="1"/>
          </p:cNvSpPr>
          <p:nvPr/>
        </p:nvSpPr>
        <p:spPr bwMode="auto">
          <a:xfrm>
            <a:off x="63500" y="-441325"/>
            <a:ext cx="790575" cy="9239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49158" name="Picture 6" descr="http://t3.gstatic.com/images?q=tbn:ANd9GcT1j8xTxTo9aqfy_D7OYRIaWwOjl2crAvK4ZnebGgsr_XzSXSzcEw"/>
          <p:cNvPicPr>
            <a:picLocks noChangeAspect="1" noChangeArrowheads="1"/>
          </p:cNvPicPr>
          <p:nvPr/>
        </p:nvPicPr>
        <p:blipFill>
          <a:blip r:embed="rId2" cstate="print"/>
          <a:srcRect/>
          <a:stretch>
            <a:fillRect/>
          </a:stretch>
        </p:blipFill>
        <p:spPr bwMode="auto">
          <a:xfrm>
            <a:off x="6228184" y="1412776"/>
            <a:ext cx="2376264" cy="3744416"/>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724128" cy="6453336"/>
          </a:xfrm>
          <a:blipFill>
            <a:blip r:embed="rId2" cstate="print"/>
            <a:tile tx="0" ty="0" sx="100000" sy="100000" flip="none" algn="tl"/>
          </a:blipFill>
        </p:spPr>
        <p:txBody>
          <a:bodyPr>
            <a:normAutofit fontScale="92500" lnSpcReduction="10000"/>
          </a:bodyPr>
          <a:lstStyle/>
          <a:p>
            <a:pPr algn="ctr">
              <a:buNone/>
            </a:pPr>
            <a:r>
              <a:rPr lang="es-CO" dirty="0" smtClean="0"/>
              <a:t>    Continúa diciendo la sierva del Señor “Dios tiene en la tierra una iglesia que está ensalzando la ley pisoteada, y presentando al mundo el Cordero de Dios que quita los pecados del mundo. </a:t>
            </a:r>
          </a:p>
          <a:p>
            <a:pPr>
              <a:buNone/>
            </a:pPr>
            <a:endParaRPr lang="es-CO" dirty="0" smtClean="0"/>
          </a:p>
          <a:p>
            <a:pPr algn="ctr">
              <a:buNone/>
            </a:pPr>
            <a:r>
              <a:rPr lang="es-CO" dirty="0" smtClean="0"/>
              <a:t>    La iglesia es la depositaria de las riquezas de la gracia de Cristo, y por la iglesia se manifestará finalmente la revelación final y completa del amor de Dios al mundo que ha de quedar iluminado por su gloria.</a:t>
            </a:r>
          </a:p>
        </p:txBody>
      </p:sp>
      <p:pic>
        <p:nvPicPr>
          <p:cNvPr id="24578" name="Picture 2" descr="http://t1.gstatic.com/images?q=tbn:ANd9GcS3Y1Ug4TXeDUc6jO8Mq5Bk616yKX5jgwPo2vsFKtsBMxmz45VjpQ"/>
          <p:cNvPicPr>
            <a:picLocks noChangeAspect="1" noChangeArrowheads="1"/>
          </p:cNvPicPr>
          <p:nvPr/>
        </p:nvPicPr>
        <p:blipFill>
          <a:blip r:embed="rId3" cstate="print"/>
          <a:srcRect/>
          <a:stretch>
            <a:fillRect/>
          </a:stretch>
        </p:blipFill>
        <p:spPr bwMode="auto">
          <a:xfrm>
            <a:off x="5796136" y="3501008"/>
            <a:ext cx="3096344" cy="2952328"/>
          </a:xfrm>
          <a:prstGeom prst="rect">
            <a:avLst/>
          </a:prstGeom>
          <a:noFill/>
        </p:spPr>
      </p:pic>
      <p:pic>
        <p:nvPicPr>
          <p:cNvPr id="24580" name="Picture 4" descr="http://t1.gstatic.com/images?q=tbn:ANd9GcQHvB1Mp1QjmH49I7xfo1Hj0DDNm9mjKO6SVigiPTjBARfnp7DV"/>
          <p:cNvPicPr>
            <a:picLocks noChangeAspect="1" noChangeArrowheads="1"/>
          </p:cNvPicPr>
          <p:nvPr/>
        </p:nvPicPr>
        <p:blipFill>
          <a:blip r:embed="rId4" cstate="print"/>
          <a:srcRect/>
          <a:stretch>
            <a:fillRect/>
          </a:stretch>
        </p:blipFill>
        <p:spPr bwMode="auto">
          <a:xfrm>
            <a:off x="6228184" y="332656"/>
            <a:ext cx="2592288" cy="300913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4578"/>
                                        </p:tgtEl>
                                        <p:attrNameLst>
                                          <p:attrName>style.visibility</p:attrName>
                                        </p:attrNameLst>
                                      </p:cBhvr>
                                      <p:to>
                                        <p:strVal val="visible"/>
                                      </p:to>
                                    </p:set>
                                    <p:anim to="" calcmode="lin" valueType="num">
                                      <p:cBhvr>
                                        <p:cTn id="7" dur="1" fill="hold"/>
                                        <p:tgtEl>
                                          <p:spTgt spid="24578"/>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additive="base">
                                        <p:cTn id="12"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60648"/>
            <a:ext cx="5580112" cy="6597352"/>
          </a:xfrm>
        </p:spPr>
        <p:txBody>
          <a:bodyPr>
            <a:normAutofit/>
          </a:bodyPr>
          <a:lstStyle/>
          <a:p>
            <a:pPr algn="ctr">
              <a:buNone/>
            </a:pPr>
            <a:r>
              <a:rPr lang="es-CO" dirty="0" smtClean="0"/>
              <a:t>    La oración de Cristo, de que su iglesia fuese una </a:t>
            </a:r>
            <a:r>
              <a:rPr lang="es-CO" dirty="0" smtClean="0">
                <a:solidFill>
                  <a:srgbClr val="FF0000"/>
                </a:solidFill>
              </a:rPr>
              <a:t>(Juan 17:21)</a:t>
            </a:r>
            <a:r>
              <a:rPr lang="es-CO" dirty="0" smtClean="0"/>
              <a:t>, como Él y el Padre eran uno, quedará finalmente contestada. </a:t>
            </a:r>
          </a:p>
          <a:p>
            <a:pPr algn="ctr">
              <a:buNone/>
            </a:pPr>
            <a:endParaRPr lang="es-CO" dirty="0" smtClean="0"/>
          </a:p>
          <a:p>
            <a:pPr algn="ctr">
              <a:buNone/>
            </a:pPr>
            <a:r>
              <a:rPr lang="es-CO" dirty="0" smtClean="0"/>
              <a:t>   Será concedida una rica porción del Espíritu Santo, y por su constante provisión a los hijos de Dios, ellos llegarán a ser testigos del poder de Dios para salvar. </a:t>
            </a:r>
            <a:endParaRPr lang="es-CO" dirty="0"/>
          </a:p>
        </p:txBody>
      </p:sp>
      <p:pic>
        <p:nvPicPr>
          <p:cNvPr id="25602" name="Picture 2" descr="http://t1.gstatic.com/images?q=tbn:ANd9GcTQBJedsGddo0KmpAz22mDuHHp2IPixkBim3D1_p5cJZ058S1q_aflqeTV3"/>
          <p:cNvPicPr>
            <a:picLocks noChangeAspect="1" noChangeArrowheads="1"/>
          </p:cNvPicPr>
          <p:nvPr/>
        </p:nvPicPr>
        <p:blipFill>
          <a:blip r:embed="rId2" cstate="print"/>
          <a:srcRect/>
          <a:stretch>
            <a:fillRect/>
          </a:stretch>
        </p:blipFill>
        <p:spPr bwMode="auto">
          <a:xfrm>
            <a:off x="5652120" y="332656"/>
            <a:ext cx="3168352" cy="3600400"/>
          </a:xfrm>
          <a:prstGeom prst="rect">
            <a:avLst/>
          </a:prstGeom>
          <a:noFill/>
        </p:spPr>
      </p:pic>
      <p:sp>
        <p:nvSpPr>
          <p:cNvPr id="5" name="4 Rectángulo"/>
          <p:cNvSpPr/>
          <p:nvPr/>
        </p:nvSpPr>
        <p:spPr>
          <a:xfrm>
            <a:off x="5580112" y="4077072"/>
            <a:ext cx="3384376" cy="2554545"/>
          </a:xfrm>
          <a:prstGeom prst="rect">
            <a:avLst/>
          </a:prstGeom>
          <a:solidFill>
            <a:schemeClr val="accent2">
              <a:lumMod val="20000"/>
              <a:lumOff val="80000"/>
            </a:schemeClr>
          </a:solidFill>
        </p:spPr>
        <p:txBody>
          <a:bodyPr wrap="square">
            <a:spAutoFit/>
          </a:bodyPr>
          <a:lstStyle/>
          <a:p>
            <a:pPr algn="ctr"/>
            <a:r>
              <a:rPr lang="es-CO" sz="2000" b="1" dirty="0" smtClean="0">
                <a:solidFill>
                  <a:srgbClr val="FF0000"/>
                </a:solidFill>
              </a:rPr>
              <a:t>Por la intervención de Satanás dentro de la iglesia, esta ha sido fraccionada, y solamente cuando Cristo venga por segunda vez y se realice la resurrección de los santos, existirá una sola iglesia por la eternidad.</a:t>
            </a:r>
            <a:endParaRPr lang="es-CO" sz="20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0"/>
            <a:ext cx="8229600" cy="1872209"/>
          </a:xfrm>
        </p:spPr>
        <p:txBody>
          <a:bodyPr>
            <a:normAutofit fontScale="85000" lnSpcReduction="20000"/>
          </a:bodyPr>
          <a:lstStyle/>
          <a:p>
            <a:pPr algn="ctr">
              <a:buNone/>
            </a:pPr>
            <a:r>
              <a:rPr lang="es-CO" dirty="0" smtClean="0"/>
              <a:t>    En el mundo existe solamente una iglesia que esté actualmente en la brecha, reparando el muro, reedificando las ruinas </a:t>
            </a:r>
            <a:r>
              <a:rPr lang="es-CO" dirty="0" smtClean="0">
                <a:solidFill>
                  <a:srgbClr val="FF0000"/>
                </a:solidFill>
              </a:rPr>
              <a:t>(Isaías 58:12;</a:t>
            </a:r>
            <a:r>
              <a:rPr lang="es-CO" dirty="0" smtClean="0">
                <a:solidFill>
                  <a:srgbClr val="0070C0"/>
                </a:solidFill>
              </a:rPr>
              <a:t> los muros caídos en la Ley de Dios, están siendo reparados por la iglesia Adventista); </a:t>
            </a:r>
          </a:p>
        </p:txBody>
      </p:sp>
      <p:sp>
        <p:nvSpPr>
          <p:cNvPr id="4" name="3 Rectángulo"/>
          <p:cNvSpPr/>
          <p:nvPr/>
        </p:nvSpPr>
        <p:spPr>
          <a:xfrm>
            <a:off x="395536" y="2492896"/>
            <a:ext cx="5472608" cy="3539430"/>
          </a:xfrm>
          <a:prstGeom prst="rect">
            <a:avLst/>
          </a:prstGeom>
          <a:solidFill>
            <a:srgbClr val="FFFF00"/>
          </a:solidFill>
        </p:spPr>
        <p:txBody>
          <a:bodyPr wrap="square">
            <a:spAutoFit/>
          </a:bodyPr>
          <a:lstStyle/>
          <a:p>
            <a:pPr algn="ctr"/>
            <a:r>
              <a:rPr lang="es-CO" sz="3200" u="sng" dirty="0" smtClean="0">
                <a:solidFill>
                  <a:srgbClr val="0070C0"/>
                </a:solidFill>
              </a:rPr>
              <a:t>y cualquier hombre que llame la atención del mundo y de las otras iglesias a esta iglesia, denunciándola como Babilonia, hace una obra en armonía con la del acusador de los hermanos</a:t>
            </a:r>
            <a:r>
              <a:rPr lang="es-CO" sz="3200" dirty="0" smtClean="0"/>
              <a:t>. </a:t>
            </a:r>
          </a:p>
        </p:txBody>
      </p:sp>
      <p:pic>
        <p:nvPicPr>
          <p:cNvPr id="27650" name="Picture 2" descr="http://t0.gstatic.com/images?q=tbn:ANd9GcTGcfzrssUmmc5-HMvnRBp1k77VnLnOqY6dh16_SJDiwNlZioGr"/>
          <p:cNvPicPr>
            <a:picLocks noChangeAspect="1" noChangeArrowheads="1"/>
          </p:cNvPicPr>
          <p:nvPr/>
        </p:nvPicPr>
        <p:blipFill>
          <a:blip r:embed="rId2" cstate="print"/>
          <a:srcRect/>
          <a:stretch>
            <a:fillRect/>
          </a:stretch>
        </p:blipFill>
        <p:spPr bwMode="auto">
          <a:xfrm>
            <a:off x="6084169" y="2060848"/>
            <a:ext cx="2376264" cy="2088232"/>
          </a:xfrm>
          <a:prstGeom prst="rect">
            <a:avLst/>
          </a:prstGeom>
          <a:noFill/>
        </p:spPr>
      </p:pic>
      <p:sp>
        <p:nvSpPr>
          <p:cNvPr id="7" name="6 Rectángulo"/>
          <p:cNvSpPr/>
          <p:nvPr/>
        </p:nvSpPr>
        <p:spPr>
          <a:xfrm>
            <a:off x="5796136" y="6237312"/>
            <a:ext cx="3024336" cy="523220"/>
          </a:xfrm>
          <a:prstGeom prst="rect">
            <a:avLst/>
          </a:prstGeom>
        </p:spPr>
        <p:txBody>
          <a:bodyPr wrap="square">
            <a:spAutoFit/>
          </a:bodyPr>
          <a:lstStyle/>
          <a:p>
            <a:pPr algn="ctr"/>
            <a:r>
              <a:rPr lang="es-CO" sz="2800" b="1" dirty="0" smtClean="0">
                <a:solidFill>
                  <a:srgbClr val="FF0000"/>
                </a:solidFill>
              </a:rPr>
              <a:t>Léase Zac.3:1. </a:t>
            </a:r>
          </a:p>
        </p:txBody>
      </p:sp>
      <p:sp>
        <p:nvSpPr>
          <p:cNvPr id="6" name="5 Rectángulo"/>
          <p:cNvSpPr/>
          <p:nvPr/>
        </p:nvSpPr>
        <p:spPr>
          <a:xfrm>
            <a:off x="5940152" y="4365104"/>
            <a:ext cx="2952328" cy="1754326"/>
          </a:xfrm>
          <a:prstGeom prst="rect">
            <a:avLst/>
          </a:prstGeom>
          <a:solidFill>
            <a:schemeClr val="accent1">
              <a:lumMod val="40000"/>
              <a:lumOff val="60000"/>
            </a:schemeClr>
          </a:solidFill>
        </p:spPr>
        <p:txBody>
          <a:bodyPr wrap="square">
            <a:spAutoFit/>
          </a:bodyPr>
          <a:lstStyle/>
          <a:p>
            <a:pPr algn="ctr"/>
            <a:r>
              <a:rPr lang="es-CO" dirty="0" smtClean="0"/>
              <a:t> </a:t>
            </a:r>
            <a:r>
              <a:rPr lang="es-CO" b="1" dirty="0" smtClean="0"/>
              <a:t>Note la actitud acusadora de Satanás ante el tribunal de Cristo, el siervo de Dios reconoce sus errores y confía en silencio en la misericordia de Dios</a:t>
            </a:r>
            <a:r>
              <a:rPr lang="es-CO" dirty="0" smtClean="0"/>
              <a:t>.</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 to="" calcmode="lin" valueType="num">
                                      <p:cBhvr>
                                        <p:cTn id="7" dur="1" fill="hold"/>
                                        <p:tgtEl>
                                          <p:spTgt spid="27650"/>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4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100"/>
                                        <p:tgtEl>
                                          <p:spTgt spid="4"/>
                                        </p:tgtEl>
                                      </p:cBhvr>
                                    </p:animEffect>
                                    <p:anim calcmode="lin" valueType="num">
                                      <p:cBhvr>
                                        <p:cTn id="13" dur="400" fill="hold"/>
                                        <p:tgtEl>
                                          <p:spTgt spid="4"/>
                                        </p:tgtEl>
                                        <p:attrNameLst>
                                          <p:attrName>ppt_x</p:attrName>
                                        </p:attrNameLst>
                                      </p:cBhvr>
                                      <p:tavLst>
                                        <p:tav tm="0">
                                          <p:val>
                                            <p:strVal val="#ppt_x"/>
                                          </p:val>
                                        </p:tav>
                                        <p:tav tm="100000">
                                          <p:val>
                                            <p:strVal val="#ppt_x"/>
                                          </p:val>
                                        </p:tav>
                                      </p:tavLst>
                                    </p:anim>
                                    <p:anim calcmode="lin" valueType="num">
                                      <p:cBhvr>
                                        <p:cTn id="14" dur="400" fill="hold"/>
                                        <p:tgtEl>
                                          <p:spTgt spid="4"/>
                                        </p:tgtEl>
                                        <p:attrNameLst>
                                          <p:attrName>ppt_y</p:attrName>
                                        </p:attrNameLst>
                                      </p:cBhvr>
                                      <p:tavLst>
                                        <p:tav tm="0">
                                          <p:val>
                                            <p:strVal val="#ppt_y+0.31"/>
                                          </p:val>
                                        </p:tav>
                                        <p:tav tm="100000">
                                          <p:val>
                                            <p:strVal val="#ppt_y+0.31"/>
                                          </p:val>
                                        </p:tav>
                                      </p:tavLst>
                                    </p:anim>
                                    <p:anim calcmode="lin" valueType="num">
                                      <p:cBhvr>
                                        <p:cTn id="15"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6"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43" presetClass="entr" presetSubtype="0" fill="hold" grpId="0" nodeType="click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100"/>
                                        <p:tgtEl>
                                          <p:spTgt spid="6"/>
                                        </p:tgtEl>
                                      </p:cBhvr>
                                    </p:animEffect>
                                    <p:anim calcmode="lin" valueType="num">
                                      <p:cBhvr>
                                        <p:cTn id="22" dur="400" fill="hold"/>
                                        <p:tgtEl>
                                          <p:spTgt spid="6"/>
                                        </p:tgtEl>
                                        <p:attrNameLst>
                                          <p:attrName>ppt_x</p:attrName>
                                        </p:attrNameLst>
                                      </p:cBhvr>
                                      <p:tavLst>
                                        <p:tav tm="0">
                                          <p:val>
                                            <p:strVal val="#ppt_x"/>
                                          </p:val>
                                        </p:tav>
                                        <p:tav tm="100000">
                                          <p:val>
                                            <p:strVal val="#ppt_x"/>
                                          </p:val>
                                        </p:tav>
                                      </p:tavLst>
                                    </p:anim>
                                    <p:anim calcmode="lin" valueType="num">
                                      <p:cBhvr>
                                        <p:cTn id="23" dur="400" fill="hold"/>
                                        <p:tgtEl>
                                          <p:spTgt spid="6"/>
                                        </p:tgtEl>
                                        <p:attrNameLst>
                                          <p:attrName>ppt_y</p:attrName>
                                        </p:attrNameLst>
                                      </p:cBhvr>
                                      <p:tavLst>
                                        <p:tav tm="0">
                                          <p:val>
                                            <p:strVal val="#ppt_y+0.31"/>
                                          </p:val>
                                        </p:tav>
                                        <p:tav tm="100000">
                                          <p:val>
                                            <p:strVal val="#ppt_y+0.31"/>
                                          </p:val>
                                        </p:tav>
                                      </p:tavLst>
                                    </p:anim>
                                    <p:anim calcmode="lin" valueType="num">
                                      <p:cBhvr>
                                        <p:cTn id="24"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5"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6" fill="hold">
                      <p:stCondLst>
                        <p:cond delay="indefinite"/>
                      </p:stCondLst>
                      <p:childTnLst>
                        <p:par>
                          <p:cTn id="27" fill="hold">
                            <p:stCondLst>
                              <p:cond delay="0"/>
                            </p:stCondLst>
                            <p:childTnLst>
                              <p:par>
                                <p:cTn id="28" presetID="21" presetClass="entr" presetSubtype="4"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Effect transition="in" filter="wheel(4)">
                                      <p:cBhvr>
                                        <p:cTn id="30"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p:bldP spid="6"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796136" cy="6453336"/>
          </a:xfrm>
        </p:spPr>
        <p:txBody>
          <a:bodyPr>
            <a:normAutofit fontScale="85000" lnSpcReduction="10000"/>
          </a:bodyPr>
          <a:lstStyle/>
          <a:p>
            <a:pPr algn="ctr">
              <a:buNone/>
            </a:pPr>
            <a:r>
              <a:rPr lang="es-CO" dirty="0" smtClean="0"/>
              <a:t>    </a:t>
            </a:r>
            <a:r>
              <a:rPr lang="es-CO" sz="3900" dirty="0" smtClean="0"/>
              <a:t>¿Es posible que se levanten de entre nosotros hombres que hablen cosas perversas (</a:t>
            </a:r>
            <a:r>
              <a:rPr lang="es-CO" sz="3900" u="sng" dirty="0" smtClean="0">
                <a:solidFill>
                  <a:srgbClr val="0070C0"/>
                </a:solidFill>
              </a:rPr>
              <a:t>Lea lo que dice Hechos 20:30, y verá su cumplimiento exacto)</a:t>
            </a:r>
            <a:r>
              <a:rPr lang="es-CO" sz="3900" dirty="0" smtClean="0"/>
              <a:t>,</a:t>
            </a:r>
          </a:p>
          <a:p>
            <a:pPr algn="ctr">
              <a:buNone/>
            </a:pPr>
            <a:endParaRPr lang="es-CO" sz="3900" dirty="0" smtClean="0"/>
          </a:p>
          <a:p>
            <a:pPr algn="ctr">
              <a:buNone/>
            </a:pPr>
            <a:r>
              <a:rPr lang="es-CO" sz="3900" dirty="0" smtClean="0"/>
              <a:t> que expresen los mismos sentimientos que Satanás quisiera ver diseminados en el mundo acerca de los que guardan los mandamientos de Dios y tienen la fe de Jesús?  </a:t>
            </a:r>
          </a:p>
        </p:txBody>
      </p:sp>
      <p:pic>
        <p:nvPicPr>
          <p:cNvPr id="22530" name="Picture 2" descr="http://t1.gstatic.com/images?q=tbn:ANd9GcS6xk1ChO0YQsN-1cswaogyfOToTXgEEG1tAcPMmIXaIpX2aFGRRw"/>
          <p:cNvPicPr>
            <a:picLocks noChangeAspect="1" noChangeArrowheads="1"/>
          </p:cNvPicPr>
          <p:nvPr/>
        </p:nvPicPr>
        <p:blipFill>
          <a:blip r:embed="rId2" cstate="print"/>
          <a:srcRect/>
          <a:stretch>
            <a:fillRect/>
          </a:stretch>
        </p:blipFill>
        <p:spPr bwMode="auto">
          <a:xfrm>
            <a:off x="6156176" y="548680"/>
            <a:ext cx="2808312" cy="2607172"/>
          </a:xfrm>
          <a:prstGeom prst="rect">
            <a:avLst/>
          </a:prstGeom>
          <a:noFill/>
        </p:spPr>
      </p:pic>
      <p:pic>
        <p:nvPicPr>
          <p:cNvPr id="22532" name="Picture 4" descr="http://t0.gstatic.com/images?q=tbn:ANd9GcQ2zHVTA3lpKUqKJsRAVc5gJRHlo-4jDC5vZt7MWMstAttRr4I8"/>
          <p:cNvPicPr>
            <a:picLocks noChangeAspect="1" noChangeArrowheads="1"/>
          </p:cNvPicPr>
          <p:nvPr/>
        </p:nvPicPr>
        <p:blipFill>
          <a:blip r:embed="rId3" cstate="print"/>
          <a:srcRect/>
          <a:stretch>
            <a:fillRect/>
          </a:stretch>
        </p:blipFill>
        <p:spPr bwMode="auto">
          <a:xfrm>
            <a:off x="6588224" y="3356992"/>
            <a:ext cx="2016224" cy="2160240"/>
          </a:xfrm>
          <a:prstGeom prst="rect">
            <a:avLst/>
          </a:prstGeom>
          <a:noFill/>
        </p:spPr>
      </p:pic>
      <p:sp>
        <p:nvSpPr>
          <p:cNvPr id="5" name="4 Rectángulo"/>
          <p:cNvSpPr/>
          <p:nvPr/>
        </p:nvSpPr>
        <p:spPr>
          <a:xfrm>
            <a:off x="6588224" y="5805264"/>
            <a:ext cx="2304256" cy="523220"/>
          </a:xfrm>
          <a:prstGeom prst="rect">
            <a:avLst/>
          </a:prstGeom>
        </p:spPr>
        <p:txBody>
          <a:bodyPr wrap="square">
            <a:spAutoFit/>
          </a:bodyPr>
          <a:lstStyle/>
          <a:p>
            <a:pPr>
              <a:buNone/>
            </a:pPr>
            <a:r>
              <a:rPr lang="es-CO" sz="2800" b="1" dirty="0" smtClean="0">
                <a:solidFill>
                  <a:srgbClr val="FF0000"/>
                </a:solidFill>
              </a:rPr>
              <a:t>Apoc.12:17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22532"/>
                                        </p:tgtEl>
                                        <p:attrNameLst>
                                          <p:attrName>style.visibility</p:attrName>
                                        </p:attrNameLst>
                                      </p:cBhvr>
                                      <p:to>
                                        <p:strVal val="visible"/>
                                      </p:to>
                                    </p:set>
                                    <p:animEffect transition="in" filter="fade">
                                      <p:cBhvr>
                                        <p:cTn id="7" dur="100"/>
                                        <p:tgtEl>
                                          <p:spTgt spid="22532"/>
                                        </p:tgtEl>
                                      </p:cBhvr>
                                    </p:animEffect>
                                    <p:anim calcmode="lin" valueType="num">
                                      <p:cBhvr>
                                        <p:cTn id="8" dur="400" fill="hold"/>
                                        <p:tgtEl>
                                          <p:spTgt spid="22532"/>
                                        </p:tgtEl>
                                        <p:attrNameLst>
                                          <p:attrName>ppt_x</p:attrName>
                                        </p:attrNameLst>
                                      </p:cBhvr>
                                      <p:tavLst>
                                        <p:tav tm="0">
                                          <p:val>
                                            <p:strVal val="#ppt_x"/>
                                          </p:val>
                                        </p:tav>
                                        <p:tav tm="100000">
                                          <p:val>
                                            <p:strVal val="#ppt_x"/>
                                          </p:val>
                                        </p:tav>
                                      </p:tavLst>
                                    </p:anim>
                                    <p:anim calcmode="lin" valueType="num">
                                      <p:cBhvr>
                                        <p:cTn id="9" dur="400" fill="hold"/>
                                        <p:tgtEl>
                                          <p:spTgt spid="22532"/>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2253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2253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 presetClass="entr" presetSubtype="4"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additive="base">
                                        <p:cTn id="16"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7"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8" fill="hold">
                      <p:stCondLst>
                        <p:cond delay="indefinite"/>
                      </p:stCondLst>
                      <p:childTnLst>
                        <p:par>
                          <p:cTn id="19" fill="hold">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76672"/>
            <a:ext cx="5328592" cy="5904656"/>
          </a:xfrm>
          <a:blipFill>
            <a:blip r:embed="rId2" cstate="print"/>
            <a:tile tx="0" ty="0" sx="100000" sy="100000" flip="none" algn="tl"/>
          </a:blipFill>
        </p:spPr>
        <p:txBody>
          <a:bodyPr/>
          <a:lstStyle/>
          <a:p>
            <a:pPr algn="ctr">
              <a:buNone/>
            </a:pPr>
            <a:r>
              <a:rPr lang="es-CO" dirty="0" smtClean="0"/>
              <a:t>    </a:t>
            </a:r>
            <a:r>
              <a:rPr lang="es-CO" sz="4400" dirty="0" smtClean="0"/>
              <a:t>¿No hay bastante trabajo que hacer para satisfacer vuestro celo en la obra de presentar la verdad a aquellos que están en las tinieblas del error? </a:t>
            </a:r>
          </a:p>
        </p:txBody>
      </p:sp>
      <p:pic>
        <p:nvPicPr>
          <p:cNvPr id="4" name="Picture 4" descr="http://t1.gstatic.com/images?q=tbn:ANd9GcQjF7o9gxtvQkDTnAkAodQ_O9qUVJjDSU67NyducCVdHTsNCIeM5w"/>
          <p:cNvPicPr>
            <a:picLocks noChangeAspect="1" noChangeArrowheads="1"/>
          </p:cNvPicPr>
          <p:nvPr/>
        </p:nvPicPr>
        <p:blipFill>
          <a:blip r:embed="rId3" cstate="print"/>
          <a:srcRect/>
          <a:stretch>
            <a:fillRect/>
          </a:stretch>
        </p:blipFill>
        <p:spPr bwMode="auto">
          <a:xfrm>
            <a:off x="6084168" y="260648"/>
            <a:ext cx="2448272" cy="2160240"/>
          </a:xfrm>
          <a:prstGeom prst="rect">
            <a:avLst/>
          </a:prstGeom>
          <a:noFill/>
        </p:spPr>
      </p:pic>
      <p:sp>
        <p:nvSpPr>
          <p:cNvPr id="6" name="5 Rectángulo"/>
          <p:cNvSpPr/>
          <p:nvPr/>
        </p:nvSpPr>
        <p:spPr>
          <a:xfrm>
            <a:off x="5796136" y="4941168"/>
            <a:ext cx="3096344" cy="2031325"/>
          </a:xfrm>
          <a:prstGeom prst="rect">
            <a:avLst/>
          </a:prstGeom>
        </p:spPr>
        <p:txBody>
          <a:bodyPr wrap="square">
            <a:spAutoFit/>
          </a:bodyPr>
          <a:lstStyle/>
          <a:p>
            <a:pPr algn="ctr"/>
            <a:r>
              <a:rPr lang="es-CO" b="1" dirty="0" smtClean="0">
                <a:solidFill>
                  <a:srgbClr val="FF0000"/>
                </a:solidFill>
              </a:rPr>
              <a:t>Lo que quiere decir la sierva del Señor es que: en lugar de dedicar el tiempo para  acusar la iglesia del Señor, más bien se dedique a predicar la verdad a las almas que perecen.</a:t>
            </a:r>
            <a:endParaRPr lang="es-CO" b="1" dirty="0">
              <a:solidFill>
                <a:srgbClr val="FF0000"/>
              </a:solidFill>
            </a:endParaRPr>
          </a:p>
        </p:txBody>
      </p:sp>
      <p:pic>
        <p:nvPicPr>
          <p:cNvPr id="21506" name="Picture 2" descr="http://t1.gstatic.com/images?q=tbn:ANd9GcS0DQXtp8DksuVTQZfL5JKLy8JIPlQsASZwy0MfjrzETRFGjW6_Cw"/>
          <p:cNvPicPr>
            <a:picLocks noChangeAspect="1" noChangeArrowheads="1"/>
          </p:cNvPicPr>
          <p:nvPr/>
        </p:nvPicPr>
        <p:blipFill>
          <a:blip r:embed="rId4" cstate="print"/>
          <a:srcRect/>
          <a:stretch>
            <a:fillRect/>
          </a:stretch>
        </p:blipFill>
        <p:spPr bwMode="auto">
          <a:xfrm>
            <a:off x="6084168" y="2636912"/>
            <a:ext cx="2619375" cy="211264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7" presetClass="entr" presetSubtype="4" fill="hold" nodeType="clickEffect">
                                  <p:stCondLst>
                                    <p:cond delay="0"/>
                                  </p:stCondLst>
                                  <p:childTnLst>
                                    <p:set>
                                      <p:cBhvr>
                                        <p:cTn id="11" dur="1" fill="hold">
                                          <p:stCondLst>
                                            <p:cond delay="0"/>
                                          </p:stCondLst>
                                        </p:cTn>
                                        <p:tgtEl>
                                          <p:spTgt spid="21506"/>
                                        </p:tgtEl>
                                        <p:attrNameLst>
                                          <p:attrName>style.visibility</p:attrName>
                                        </p:attrNameLst>
                                      </p:cBhvr>
                                      <p:to>
                                        <p:strVal val="visible"/>
                                      </p:to>
                                    </p:set>
                                    <p:anim calcmode="lin" valueType="num">
                                      <p:cBhvr additive="base">
                                        <p:cTn id="12" dur="5000" fill="hold"/>
                                        <p:tgtEl>
                                          <p:spTgt spid="21506"/>
                                        </p:tgtEl>
                                        <p:attrNameLst>
                                          <p:attrName>ppt_x</p:attrName>
                                        </p:attrNameLst>
                                      </p:cBhvr>
                                      <p:tavLst>
                                        <p:tav tm="0">
                                          <p:val>
                                            <p:strVal val="#ppt_x"/>
                                          </p:val>
                                        </p:tav>
                                        <p:tav tm="100000">
                                          <p:val>
                                            <p:strVal val="#ppt_x"/>
                                          </p:val>
                                        </p:tav>
                                      </p:tavLst>
                                    </p:anim>
                                    <p:anim calcmode="lin" valueType="num">
                                      <p:cBhvr additive="base">
                                        <p:cTn id="13" dur="5000" fill="hold"/>
                                        <p:tgtEl>
                                          <p:spTgt spid="21506"/>
                                        </p:tgtEl>
                                        <p:attrNameLst>
                                          <p:attrName>ppt_y</p:attrName>
                                        </p:attrNameLst>
                                      </p:cBhvr>
                                      <p:tavLst>
                                        <p:tav tm="0">
                                          <p:val>
                                            <p:strVal val="1+#ppt_h/2"/>
                                          </p:val>
                                        </p:tav>
                                        <p:tav tm="100000">
                                          <p:val>
                                            <p:strVal val="#ppt_y"/>
                                          </p:val>
                                        </p:tav>
                                      </p:tavLst>
                                    </p:anim>
                                  </p:childTnLst>
                                </p:cTn>
                              </p:par>
                            </p:childTnLst>
                          </p:cTn>
                        </p:par>
                      </p:childTnLst>
                    </p:cTn>
                  </p:par>
                  <p:par>
                    <p:cTn id="14" fill="hold">
                      <p:stCondLst>
                        <p:cond delay="indefinite"/>
                      </p:stCondLst>
                      <p:childTnLst>
                        <p:par>
                          <p:cTn id="15" fill="hold">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6"/>
                                        </p:tgtEl>
                                        <p:attrNameLst>
                                          <p:attrName>style.visibility</p:attrName>
                                        </p:attrNameLst>
                                      </p:cBhvr>
                                      <p:to>
                                        <p:strVal val="visible"/>
                                      </p:to>
                                    </p:set>
                                    <p:anim calcmode="lin" valueType="num">
                                      <p:cBhvr additive="base">
                                        <p:cTn id="18" dur="500" fill="hold"/>
                                        <p:tgtEl>
                                          <p:spTgt spid="6"/>
                                        </p:tgtEl>
                                        <p:attrNameLst>
                                          <p:attrName>ppt_x</p:attrName>
                                        </p:attrNameLst>
                                      </p:cBhvr>
                                      <p:tavLst>
                                        <p:tav tm="0">
                                          <p:val>
                                            <p:strVal val="#ppt_x"/>
                                          </p:val>
                                        </p:tav>
                                        <p:tav tm="100000">
                                          <p:val>
                                            <p:strVal val="#ppt_x"/>
                                          </p:val>
                                        </p:tav>
                                      </p:tavLst>
                                    </p:anim>
                                    <p:anim calcmode="lin" valueType="num">
                                      <p:cBhvr additive="base">
                                        <p:cTn id="1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95536" y="332656"/>
            <a:ext cx="5256584" cy="6120680"/>
          </a:xfrm>
          <a:solidFill>
            <a:srgbClr val="FFC000"/>
          </a:solidFill>
        </p:spPr>
        <p:txBody>
          <a:bodyPr>
            <a:normAutofit fontScale="92500" lnSpcReduction="10000"/>
          </a:bodyPr>
          <a:lstStyle/>
          <a:p>
            <a:pPr algn="ctr">
              <a:buNone/>
            </a:pPr>
            <a:r>
              <a:rPr lang="es-CO" dirty="0" smtClean="0"/>
              <a:t>    Como quienes han sido designados administradores de recursos y capacidades, </a:t>
            </a:r>
            <a:r>
              <a:rPr lang="es-CO" u="sng" dirty="0" smtClean="0"/>
              <a:t>habéis estado dando una aplicación errónea a los bienes de vuestro Señor al diseminar el error. </a:t>
            </a:r>
          </a:p>
          <a:p>
            <a:endParaRPr lang="es-CO" dirty="0" smtClean="0"/>
          </a:p>
          <a:p>
            <a:pPr algn="ctr">
              <a:buNone/>
            </a:pPr>
            <a:r>
              <a:rPr lang="es-CO" dirty="0" smtClean="0"/>
              <a:t>    El mundo entero está lleno de odio hacia los que proclaman que la ley de Dios está en vigencia, y la iglesia leal a Jehová debe sostener un conflicto no común. </a:t>
            </a:r>
            <a:endParaRPr lang="es-CO" dirty="0"/>
          </a:p>
        </p:txBody>
      </p:sp>
      <p:sp>
        <p:nvSpPr>
          <p:cNvPr id="20482" name="AutoShape 2" descr="data:image/jpeg;base64,/9j/4AAQSkZJRgABAQAAAQABAAD/2wCEAAkGBhQSEBUUEhQVFRUWFBcVFxgWFxgVFxQWGBUVFRQXFRgXHCYeFxkjGhQVHy8gIycpLCwsFR4xNTAqNSYrLCkBCQoKDgwOGg8PGiogHyQsLCwpLCkpLCwsLCwsLCwsKSksLCosLCwsLCwpKSwsLCwsLCksKSwsKSwsLCwpLCwpKf/AABEIAPAAyAMBIgACEQEDEQH/xAAcAAABBQEBAQAAAAAAAAAAAAAFAAMEBgcCAQj/xABDEAACAAQEAgYGBgkDBQEAAAABAgADBBEFEiExQVEGImFxgZEHEzJCUqEUFZKxwdEjM1NicoKT4fBUotIWJEPC8WP/xAAaAQADAQEBAQAAAAAAAAAAAAACAwQBBQAG/8QALxEAAgEDAgQDBwUBAAAAAAAAAQIAAxEhBDESE0FRFGGBIjJSkaHR8AVxscHhQv/aAAwDAQACEQMRAD8AxISG+E+Rj36K/wADfZMWSmXWJdoiOqt0lo0t+sqH0V/hbyMeGnb4W8jFrmCI1UdI8upJ6TTpR3laymPLRKmbx1LpbxVx23iDR7SJaFlPKCaUkOrIhZrCEKHnBHqjyPlHvqjyPkYNCVDiyYE15vh/OAfUtyPkYXqG+E+RiwiRHuSB8R5Qhpr9ZXfUt8J8jC9S3I+Rg4x1jwwXP8ofhB3gT1DfCfIx79Hb4W8jB5IdBgTqCOk3wg7yu/Rm+FvIw7TYZNmNllypjtvZUZj5AQfEal6JMFskyoI1Y5F7hv8AOCSsXa1ouppgi3vMZ/6Vq/8AS1H9GZ/xjk9GKv8A0tR/Rmf8Y+p5zRCmtFoS8iJtPmT/AKaqv9NP/ozP+ML/AKbqv9NP/pTP+MfSbGGHgxSglp84no7U/wCnn/0n/wCMcnAqj9hO/pv+UfQc94D1k60FyR3gcyYe2GTRvKmDvRh+EKNQxBQSTCjDR85oqSrCfKGzrfvh1XB2IMVH6M9i1jYbnlHMuoZToY5jaRWyDOiuqI3EtM6INY+kN0OKlyFYXJ0FhrFkpOgVRUEXtKXiX38F4/KEcHLPtSlX5g9mUqWt2gvSUZawAJJ5C8aZg/o7pJIu+ac3EsbDyEWfDsPky/1ctE7lA+cDU1AY2WNTTNuZlVH0Fq5lrSiin3n6o/P5RY6T0VaXmz/CWt/m35RoE8EiGQ1txCuMmNFFRvKlM9GVMUOSbNDcC2UjxAUaRSq7CHkTDLmDUctiOBHZGxZAewwMxfox9KWwXrqLqw+49keJNp5qYEyv1EMzpUWSv6LVMlc7yjk3zKQ4A5nLtAOpXSAubxYEDTBrHhMdTd4bMViejkto7mNYQwGhT5mke4cz18TymmNMmKii7MwUd5NhH0rgeGinppcoe6oB7+PzjDfRrRXqvXFc3qxdRwznQX7t414T5r6s+XsXbwh3MSkcydqT1dtodm7RBmiBTV85NmzdjR3LxtT7YyHnuvnFlKujYkNXTVEyRJTmI8ww8xHCI8wxWJIYPrHtAaseCVY8CKxtIZFwBiVXl7zCgZiE3PNPJfvhRyNTqmR7LOpp9MrJdo3TTssn1KXa5N7AceBPKJuH+j8TbGYCnVF7G+vMRYcMw5UUZVAHzg7JGnhEdTUn/mWU9IN3kLBui8imIKLdwLZm1I7uUHBcxEzcocp6jKecSMS2TLkULgQnIoY6aXlOkOUtQpESWt3wS0+sMmRVnWhxWDcI5qackHLv98QqSfmF1OoNmU6FTyg7QZMMnXTbj/YwUw2aoQDZsxJNiONgLwPkveHMtwdx4/dAm5FoD0wwkfHw7MZUjq2Qh2vazNYheqOsRqf5oyjH8KmSXIdcoJJBGqnuMa3IOQZbaf5vHFbSJNUqyhlO4OoMEVxiLVLbz5/n7xHmvYRaunPRxaaYDLv6t72B1KkcL8RrFRqdopTMW1xI/rzeJEoF2CjUsQBDNNLjSPR90UXSpmjX/wAY/wDYwdRwgi6as5tLP0P6OimkAe8dWPMxYlXSFsOyGZlTb/NxziREJNzOgRYWEjVr7wKecL67HhE6pnaQEqJlj4w+0XaPpNmyGBl9ZD7h4fw8oKUuKpOXq6EbqdGUxApWzOq8gf7Q7W4f7yaONiPx5xZS1BXB2kFfRh8rgzmt4wGq1LK1iBZSbnhaJf07Mpvow0I7YAVFYzMyL7J0Y9l9ovqVQE4pyUpEvwGAL+cKJtRhrXvaFHzbXY3M7wsBYS6hdAIXrdNOUMS3PGOgd4C0pJjpn7R1ImXJ74hBuP8AloczWYldsub8D5R6eBhmncg6QWpqja8ApSltQPdDDtPZEqVNOhHGDVoV7w0ZlxDc2iDHMNG58+/nEWTWa2MT5bwyYRBEyveQ1pgsCfa4H8oOU05XW6wzPIIysAQdwRcWgatF6i7Sm6vFDrb+E/hAjE0i4hZ0tvA+prCpsOO3fHrYhmW44/KBVS999wbxpxtM3GZVvSB1pSn4Xv5giM8npeNL6ZS70sw8sp/3CM7UQxDYXk9QZjOGUTTJqoOJt4Rs2DzgFVBoFUKB3aRQuh1D1pjgahbL3mLPglbdrHj9/EQFR7tDorwi8vCm6wOqp4HYQePI7wQoB1dYE9IqfS430MEDGDeQa6o084Bmqub8tY6xXEr6De0Q6OUWt3+f9hDJrSxYGNCx3JgsW0iBIsoAHKJAm2U3jZ60qWLTTLnG3EGIVLWopC3ud27+UNdMJ/XAB11vFZZyNRB808HBIKtEGrxy91GKy7WhRn/0s8TChJVjGACaHLrAQCDEtJnzjN8KxzIAGaLLQdIkO7jvvCqtJkM2nXDCWn1V9oZYkWtwNwe3iG7DDlNVAAMNz5G0ECmazDQHfsMTcWZTw3kM4mqIAbhd1I3lHiNNCnygRU9IJkvUFZgvcFSNO8cIsX1WDqB4HUHuB2hs9FKaZayZGvry7YaqgzNoEoenUtmCzP0bdux8Yt1DioNje4PHfSKbjPopGplO3cdR5xHp2q6VVlmWpVNAcupF76sN/GGOvDkTysTNRlz1Ivfy3hljpw12irYJ0gWboeo3wk/jFilz1MeVgRGG4kWfLMs5lF1v1hy7RDuQMtxxghLTq98DpkoKTl25cu0R7aBvAXSLB3qV9RKKgtuWuF014AwEkeiKpO9RSjvZ/wDhFwpJpFTLI1u2XXYgiLcZbfCnn/aEPVdDYRNQZmfUnRFqKRZ2lzrm59USSPMCK9TV8sz2WWpW3W157NGwPJb4E+1/aKl0twB3l55NKomqQwZXW5HvA7X0hS1mOGE8HsBJmG1l0EEZstSLMot2/jFEwnHeoOR+RgrMx2+ubQRUjr1j7TvFOhsljeXdDe+h0PgYGyqEyyQwsRoO7sg9T1+dVJYAmOcUkZpd72NtCIpvbM8ucdYLkPfeO6ubZd49GFOtiGDd4tEbEaZyuqHw1hSamk2xglpR8cN3vzgJOg5jMpg+qsABbUGAVQ0GMtEEgiQpjwoYnHWPYrC4krVLGRgb6RIFK5AvsBYd0E0oVTbzh5UFtBf7oBtR2ik0/wAUj4bjs6nsL50B9k8O48IvvR7pvKmdS9s3BtGB7DsYok+juLk6eQga0rrdW5PZCWpJWzsfKPSo9E2GRN+pqtefcYTTgddjzEZJgnSCol9SzuDwvqO64++LAuNzLXGvZcHzYdUecTFeDBlvNVszQUrjxN49m1APtAERQZPSsjRtTyQ5rRP+vGtqGt2r+IMCXt1hKVMMYj0aSYby+o3ZziDJqZtIbTwSl9H5d8NU/Si178bd8GcOxyXPBRvmLi0eHCT2jAfWFKSuExcysCCOEeVMwWv/AJ3QMqqAYfJE4taU8wASwNVBGrLxI3JHAa9kSDNWYAVYEMAykG4YHYqRuIYykCAroSQDGcKq5YqVM9/Vyxm61ietbQaDTeLgKym9yolN2HcwAGEK9NlByNa+YWvm7b+UZ9UdJmluyH1mZSVN8m405RLVVwcKD53MmrH2r3tNbq66WBZmQX2IH3EGK5W0MuYCPps0A7jMLW8toqtHjM+aBksexrfhBMmpA1lSz3NaIHcqc2HrMVhb/JBboBYk09ahv7rAfhDM7oZWgHKZTjsYgwQn+sI69LfuZTERjb/wT0/gJ/8AVoYuqb8t94dxFTSauSB6ySzAfDZrRKrOkqhACrhuClSCeyIKYzMQ9WbPXsmLcfOJi9IpvvLKmj7J8jpD/FPbI/qGr9RCuDVM5pf6ZQhtpY3uO0cPOJb35A9x/AwCXpDIB66vIPPXL5jSCEmoLDNKdJo8L+YiJlvk4hXjs1VOjAHvEBMS6JU83XLkPMQWOIqNJgKHt289o6aUCLjUdn5R4PUpHBI/iCVVpnWL+jmYuspsw/zxhRoCkju7N/KFFqfqdUCxW8Q2mUm95lxp9i23+cI7mzUA6u/DkfC0dVAZ7qq2135D8BDbyllDfrcSdAB+H3xaM779p7eRJ8q4vMbTlsPGGhN4LoO7XwEGMAwl6xnEhVJQZmmzbZVH7iHS/abnujqVKWUbe2wJ1PzgjVCnh3I6QLXyNu8kYNTmwXIssMRmnTLuwHHLL9n5GDOJYLSBwkiZOnCwGZ7KCSdcotoIi4bNztZokyJoluS3uo2X+K2kc6pVYk2wfKGEEaqqaXJOSSALbnt4xXsZqXXZjaCwmXgXjiaDSGacWccWf3mv7uJoWBUcubIlF0R7yU1IBubEHXwgThUtEqr3yoJlmA2yZgCLcrQQ6AyGFLLzH4rDkL6D749k4apJY3JYn74iepyXbPWMQFhD+KdHKqvqTmCS6exlqcwJEo2zMgHvOBbu7omYh0Hp6SjK090ZXMxSTm6zWBSx902AsOPaYj4PjE9R6qWocKBa51C7HTjbTiL9kEnppk2zVJBIveWuupNgRY3UEb5r24WN796lWFemCJzHBo1JXZeITJZKOmtr76G+x7oE1fRmXOYuwIZjckaXJi5YnRlk1sGHWF9l/dvy0t84H4XVoxyt1XBsVPPs5xwde1ekwIOJ0abrVGYAouhABuJjAd0SKjAJ4PUnkDlaLNW4vTSFvNmKvDt7rQBPT+iLWUs3cth84mLahluAT6QOGneQ3wmr4T18Vhv6qrf26fZgpJ6aSHW6o/jYfjDE3pqg2lk+IhV697cA+QjeBe5+cHthdbb9bLP8sDD0Sml8zzrH9wW/tB//AK2l8ZTeBEe/9W0ze0rr4XhivqU2UegEw00PX6wNPw4KQpOhsCW0HeYh4z0YajmS5ilTLcXvTTSHAtxuCBr2QW6SV8qYkv1TBrknThbnAec5RV3vy4RXp6jgXPXpBcXOJxRdLJ6hhMlmdKG5K2YDmbaGC9FUypwzUs3K25Q6W8DtAI1SuCG46EXIvy2iBNlNIBYS2ZL3E1NJsq25zeyy3tofMRUEDe77J7dD6faevbJzLouNFWCzxbmbfOPIE4Nj6VK+qnXLDZrWuOB/dPZtyvCiWolNTaoCp8tv32hqznK5Er7y/UJd9HOpHw8QvgLE9pitzqozCb89OfeYndJq0s+W/Nm7SSf/AL4xHwXDXnuEli5Yx36ShE5jyR2u3AvSF8PnGXLyoSL76798ecY9qKbI7ICDlOW42NuUclsoJPCJdzcdY2x2hbDd+4Xh7FpZAz8NPnHPRKaS7M22U6fFfQAdt4LY/SiQAs1TmZQ5l7v+7mHuDs3iJsVY8qqKCTmVyRMdjZFJjrEacdVXfrXsFXrMSdhYbeMeGXUTuqo9Wvwr+NtTBjAOiM1ZquF12zONFvpmsNSRDWdEySB5f7F5bAEPYNalkANfNlZso61u87cvOGsQmzJVkNhdVbe+jC/4wUndHJjgq05mXT2Vyi3HtjqT0DlnVszfxMTHNNnNzn0+8ct1lRbGXlzFYNex1F912YaRpuB1SMgZLZWF78/GB9P0Kkr7q+Ue1OFJIKsgzAmxCvkseB8dvKOjpK3CeC1hJNSnEOLrCte2f9Gu53PwjiTygTNw2nmVCNMAFyQrcepl8tSdYITqtUluXKoqoWdFIM0jT2hw/wA2gElZ66dm9x5QeQf/AMx1Zss/vKwDfa5iOhVQOJz1cqZ10h6KyKm951mBJHWuL9oMUWv6A1Mu/q09aOBQj7r3EaSlIrnIbBirMDlU+yQGBPiDeINd0enjWVNln90rr8o5RatTNrj1E6CojC4mayMQek/RzZDkcSyldeNiRrB2lkpUECWGDEXAAvpa+0GJz1kv25ZYfu5tvmPlEQdIVlsGaWFYbEoL+YAMJqMWyFz5H+o5QRucQRVYW4vbW3n4jcQMd2W4Iiz1WIyaly5cq53IItfuNvlHM+nbIqgSpnW1Yko5B4WY2MalUjDD+ozEpvriNRFwxDDJ0iQVnyyjABrnYg6aHY7xBXBpbVMuUT6t2mIMr3AcFhcIeJteNIxPpEjT50mplCZTZslwCSpyrmJA1Zbk6rqtuW1601rrfaJeqENrXmOVDcoLYb0raXIaQyq8twQcw1F+UGelHo6eShnUhM+nPWsOs8seHtr2jUcRFMpsPedmVNwjv4KLn7o9Uoraz7CCrX92MNO9RZ5bXa/KwCknqsNmvofCFA6XOJVlO4EexZylPv5MSSekYxuWfXt3AQe6P1f0ZJwUfpHVUVvgDC8wjttYeJgt0twMS6oTSP0cy4PYx/M384EVpBnTCBYFrgcgQCBCOctako6W/gjEdy+ByfOTsGw8TFnFvclMw7xa0DvUZ9CbDcngInUEpmBRTa6kueCoNSTArEKkKgbLxIRTtp77DjbTeF0wxc2P7eUJ2CqDCuH1iq6qGMqWDdpgHXIHwC4i9JieG2VFczpjjM7TCSA1uLEAX/zWMnoMNqKpyygt8Ttoo7ydIPYcsmncdb18xT7otKVu/d/kI9qNOliL58omm7M17TRaFs5y08h5p/cTKg/mNhEycJqfrpkmQBuB+mcX4aWW8B6PpFPdCM1lPLQE8rDhEGsxKTKF5rAtvbc37F/OOKoseFFufnOhYnrLF9byVNx9KqCO1ZMvyEeP0omNtKlyx3s7eJOkUKq6dLtLU/zH8BAyZ0smt/lovXR13GbL/M1aQ7zR52LPuzW8gIhVOLSmVkmTJeVgQwLDYxQmxhmHXVWHC99PnHH0iSfbki37jEffBD9OIyWPpG8kHrLvQ1Ky2lVKnOksfR51tQ8oiyt4r1e9RBuTgbS80tHW6zPpFKbEgLpmzH4XU/7DzildHcQlIHQBnlTBZ04r5bjTh3xpVGf0SoikKq5VB1JC2uig6lrNsY6yG4tPn9TQNGpbp0kimlBp0uw1UsgO/VaxIPcBp4wCraxpc2YgJORiN76cPlFlnzJdDJmVVQbBV0GgJ+BeRmNZQbcu++NT+lSu7TDTrmdi7HM9yWJJ2MS6jTc0CxtL9DT473OJdl6XAGxcA9oMPnG0mDrKrjwaM/PSMOQGlJa4Fzc2HPe8e4q0uVPdEcEKbB0bMrC1wR/9iQ6FhsZa1Ig2FjLfU4JRTvdyHmpt/aBdZ0MmIh+jzSR8LHfz0gLT4644hx27wUoukova5Q8jt+UJK16e+frEsBsYV9Hc+d9KK1KkJTy3nEsNstgLX0vrw5ROwdJc+Y7NNVJkxi6E6rnZ3LBxwGyhtOPPUjQT3mUgC2EypnLJBtcerTrTCQeFg3yhqbg0/KEIVhsbAaJmYZuIBsbWB1tHV0wApg2tfM59b3rRrDq+dRz2RcoAZhMlliyX0K2tf1d7gZtr2uNdC6YTS1ZeppQEnPLZZqaAksPfXg1+I3hmX0Xmyg7O1hkvdCbhzoV01I427tBrAL/uJExVRckwMXzqG1W1iTfdB8J+KG1Ka1FKtsYCOUNxMep+rPs111ZTcag6ixHfpHkXn0wdFvU1MqtQWlVIVntss6wLDuYa94aFDKlPisRCpvaW2qpFmSyj6qwsezkRFExbB2p5h9ZqhAyuPetoAeRi+6rvqOzhHVcZLKEYFpTKLlgLK3EXG3jHymmrtSNtxOvUQNKLhhEvO0xsqeqJI4u17InYBuf/AJEaTgqm9TWkiX7kvi1vZHed7RZa3o2ZQLIpnIR7OhYDhbnFFxzFHmzSZgK20VDsg5W+8x3NMwqXZDk/SQVVIwdo/ivSBpq5VHq5I0EtNBbhfnHGDyAWLMdF4bKP4jwHzMQqCkM57A2UC7NbRVHHv/ExNq6kEBEGWWuw4k/Ex4sYs5Ytwj1hUULm/ST67pLMtllHKu2ml+7lAKbMJNyYcy84lYZhhqJ6Sl0LHU8FUau57FUE+EElNaYsotLyAokakoXmewjvrbqKza8uqI9n07ymyzEdG+F1KnyYAxsvRyRmzKjeppZPVWxtm4de49snUtvduyO8TwGRUoRMkTHsNCpAZCbG9wpHLvguKQDWZ2xMVzGH6d7nWD+OejyokEmWjzZY2OU5gOGYW105RWmSxsQQRwOh8jrGYMuSoGFwZoXo8wSVVT8oN8il30uANl8yflB2Z6R6XD5kyVMkP69CUYS0RcxG3Wv7J0Pcdoq/oq6QrTzahbdaZLUpfiUYll+yxP8ALBn0z9HFmy5WIShuAk3TWx/Vs3aPZPeIBVAaRahuZU4G9JS+l3TifiUwF7JKU3SUuqrcWuSfaa3HytAVQRHsqnKBSykZhmUkEZl2ut9xcHUco7IvBGdCigRcTgxwRDxQRxlPCNjp4EI3EPCpIGvW08fOG3Ym17+MXX0d9CzOcVdQtqaScwuDec66hVHvKCNedrc48ReIqsqIS0s8qmNPJp5bgkyKNncXsc89ghVuXVLC+ltdeIuFKmRZUseyJdyCQQeADXN9DxgJUI1RNVSGDTHDmwX9GiElFcgm2YZmB0uoWx4QXqpgDO1xZSEN9QMoLEGwvpYHjvAkWnBY33hajLFF9ZbPxtt4QB6Vzhkls0tnUswZQbFlser3kAkfwxKwnG5c1f0fukAjioOgNjuvbDeNYtLlLMM90K2BReII4k8NbG8evMFjkSDjtLIqsHmSeu6rILISLMroLyrnbNew7ReFGbYr0qqKm8unJyM3WmHqop4Be7+8KN5oXBIE3hv0h2mxXhM1HxDcfxDhBBEBF1Oh8Qe+OKzCbnUFW57N48/GBppJso3X/bx714+EfI2VtsTuZhaQuQ6XA5cPDlDOJ4HT1AtOQE/FsfMbw3TY0Do6+I/EbiCMl1PskGCHEpuDYzDYyn1XQJpUp1piCGYMb72Gw+/zip1uFTpRs8th4aRssuXyNv8AOUSBLRhaYPlcRfS19VPez+d55bKLCYKzRcOhOHhJLz/edvVJzyjLnItzYovcHi41/Qykm3ugB5rpDmHdG/UGX6s5kl7ITYH2iCe27E37ouGvRhkERda7LYSa8sL6qlXUls0ze/rHuyE24AjWJ1bTt6oypQLZTcg7ufebXfXhyAiJhkky5xmzVZmIa1hmylj1iCddgBbaDYxGU27FW5kEFTzBtDkr0z/0JznotbaAqTD6nLmlqUtbXOAL/wALG9uyDOGK2jTECTAbEixB8r2iXLxGWdS6kbDXfTUsIbqsVlZ8oIZrXI047Acz2CHBgdjJwhWZbjvo7nSKtJlGy5c+YZyB6o3vb99OGmvDtjRMBnq5mUs7I6sM+W111szKQRsDrDlfMV1sCFa2oe44cDrbaKOzzKasVgpAZriwJ6/DUaFWFxccbRl+sOpVZrXl76WdDZVdI9W3UeX+qdR+rPKw3Q6aeUYnX9EauTMaW1PNYqbXSXMdG5FWUWIjfTPadKSZL9YARYqpCkXtqbg7WtpzMRTT1JPsMBvrOO97HQAXFtRfexGmkHePoahqWNxPn58NnKcpkzQeRluD5EQYwL0d1lU36ppScZk4GWqjuIux8I2ZKCq6ts67E2qOOtwcyHMutuB07NfThVQ4OdOYtMnGYhDb5kVRexAsLjQ7iM4hHtrmIsABKhgvozopJvMMytmKbZApSXfcXGpI14kiLC88TJqS3ZAMgCUyKrJLYC4MwqdtLZQesFNrWMEFwYAf9xPAGhCSyUVTbWxWxbW5uRfXW8Sqerppf6pRf91QCdSeziWPeSeMA1emm5kjcyqbm5kagw0yc02YA09xrlDdUX0ABZmVb20BIHCB3SOT+gZM6oxFrnYsxGcgG7EWFtveMTcTrpjeyrIOY0JHK9rxXpkhiSQmp3ZzcnxOpiCp+oi9kEYuj4h7Zg2mkTEYmR1SQBnIyDtIUase3S8QavCZBu0+ZMqp24lILjN+9bqqO0kmCdWqL+tmXHwg2HkNTAXEOkJCZKZBLB0zsMoHaqjVjE61K9Y4+w+e/wAo3lUqIsMSndJcRmMxlsqy1Q2EtLWXxG8eROp8JAfOQXc6lnF9TuVTj3mFHXQBFCgSNrsbmSpON1tMet+nljiblgPvix4T0up54sWCNxVtPIxAWItVg8qZqygHmuh/vHMqUKdTJFj3H2nTAZdj85cJmEJMFwAe0fgRECbgbr7LHx38xFao5dVTNennZgPdf/LRcKP0pIqha+ly8PWJt8/zicaNr2DCeasV3WRkqZybi/f+YiXIxse8pESZnSjDplvVT9T7rqVI8THay5MwdVlPziZ6b0zZoxaiuLidyMRltxES1CnY28YHnAlO1vCOTgzjYsO43jLnqIWO8MpKPB/OHgjclMARKmr7x8RDi1k0coMVAN4PCYcEgcZYh2VRp8Fj3QFlYpM4gecTabFX+G/jD0ZSYpgYdlYdKIuQw7dYbm0soezMbyP5RE+spzaKo+1HCpUH3R9qLC4tYL9D95MEN7lvrHZrW9ku3iRDJd+TeLN+cOJR1BOqgduaOnw6d8SW7TCCrHNj+fvGhkHUTlC/ML847ZQfamTG7tI8lySvtTZA7zf5XibLqBwmr/JLv87QKp8WPUfcTGbt+fQyGlGp2lM/a1z90d/Rpi6hAn2V+ZiZkJ4zm/2j8IZYKN1Udrvr5C5jTTUfn2B/mAKhP59yJFmUd9XmgnkAW+ZsIEVOCM97u5HBVAXzMGJ2Koo9tR/Cn4tAys6SU4/WOFHxTZht9lbAwpuXfz/PMxql7fn+SqYlg+Vjchey9z+J+QgeMNPuozHmdPmdYex70h0Uo/oj65tfYTKo5WJ3isVPTyqn9WnlZRz3tFVMV7YWw84JFM9byxvg5t+kmCWOS6HzMKKnKw2ofWfNNz427hsIUEadU7v8oQRfhh+W0d5oaBj3PGyiPI0KaQQQwBB0IOoMRZlUBECqxcDjGgEwSwEFYz0RHtUz5T8BOn8p4dxgJJx6ppiUOnMMPuIgvVY12wFrcXDaHrd+sdCnxOOFxxCc6rwg3Q2hGV09nXvmZD+4xt5NeDNH6VKmX7Thx+8LfdFISSj7dU+Yjp8KmcBmHZ+UE2moHBFosVaoHebNgnpgpiv/AHCOG4GWVYW7QSDBWb6TMPKgq7k8Q0si3jHz21Ow3BHhHqTSvOAOgpkYmjUMDmfQUn0hUTbj/bEiV06w0mxJH8pj52NSeBPnHv0x/iMAP09RCbUmfTtBjuGTfZmfJh+ESauuw5FuZ1u7MfuEfL8nGJq+y5EOv0jnneYYPwYtbhX6xfPPxGfQM3pPQe60xhzyMB84H1PTyhl8z4fnGEPjE4ixmN5xGaoY7kmFj9OUnNvSM8WRsTNrqfTJTJ7Epj5CBNT6dZn/AI5QHe35RlIBMPJSHibQ8aKgvSBzqj7S81vpnrH9kKvgT98Bp/T+umm3rW7hpA6kwZ5h6iO/cDbz2g9R9C5x9tllDs6z/l84wpp06D1jVSq3UwZ9cVbe1PYA82h+j6Oz6kgszZfie9v5QdTFrw/o1Ik65c7fE+vkNhBUvCDWAPsAD0lK0PiMF0HRmRKUDLnbm2vkNhBHIALAADsFoRaOC8KuTvHgAbTh5cex6TCj0yDptYBA+oxa0AKrGO2BVRiZO0Op6ZjvJX1AEP1eM9sBanFSdoHNMJ3jmLk06rIXrlto488ncw3CvCii1ogm+89DQQocSK7mB0KBZQwsYSuV2lypa8MNQCORAP3xPlYfTzPaljwuIo9NVlTB2ixS/GOfUosmRL6dUNvDz9BqZ/ZLr4g/eIjP6PJfCcw71BiTQYtbcwcp6oMIn51VespFOk3SVU+jvlOH2f7x6PR5/wDqPsmLlCj3ianeFyKfaVBfR6vGb5L+ZiRK6ASeLse4AfnFohXjDXqHrN5KdoCl9DqdeDN3t+VoIU2ESU9mUg7bXPmYlEx5mgC7HcwgqjpO81o5LRyXjkvAwrxwmGiYWePC0FPRZo4LxyzR5eNmXneaFDYaPYIQLzJS0eQoUducGKFChR6eihQoUenooUKFHp6KHJU0rtDcKPWvNBttDFJiV94MUWKFTvFPvHQmkbE+ZiZ9OG2lC6grNWoMWVhBBTeMdWrcbOw7mP5w6MWnDabM+235xMdEe8pGtHUTXjHJjJPrid+2m/1G/OF9bzv2s3+o35x7wR7zfHDtNXJhRk/1tO/azPtt+cL62nftZn22/ON8Ge8zxo7TV45aMq+tp37WZ9tvzhfW079rM+235x7wZ7z3jR2mpQmjLPrSd+1mfbb84X1pN/azPtt+cb4M95njR2mnkR5GY/Wk39rM+235x59Zzf2sz7bfnG+EPee8YO008GFGY/Wc39rM+235wo3wp7wfFjtP/9k="/>
          <p:cNvSpPr>
            <a:spLocks noChangeAspect="1" noChangeArrowheads="1"/>
          </p:cNvSpPr>
          <p:nvPr/>
        </p:nvSpPr>
        <p:spPr bwMode="auto">
          <a:xfrm>
            <a:off x="63500" y="-846138"/>
            <a:ext cx="1466850" cy="17621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20484" name="AutoShape 4" descr="data:image/jpeg;base64,/9j/4AAQSkZJRgABAQAAAQABAAD/2wCEAAkGBhQSEBUUEhQVFRUWFBcVFxgWFxgVFxQWGBUVFRQXFRgXHCYeFxkjGhQVHy8gIycpLCwsFR4xNTAqNSYrLCkBCQoKDgwOGg8PGiogHyQsLCwpLCkpLCwsLCwsLCwsKSksLCosLCwsLCwpKSwsLCwsLCksKSwsKSwsLCwpLCwpKf/AABEIAPAAyAMBIgACEQEDEQH/xAAcAAABBQEBAQAAAAAAAAAAAAAFAAMEBgcCAQj/xABDEAACAAQEAgYGBgkDBQEAAAABAgADBBEFEiExQVEGImFxgZEHEzJCUqEUFZKxwdEjM1NicoKT4fBUotIWJEPC8WP/xAAaAQADAQEBAQAAAAAAAAAAAAACAwQBBQAG/8QALxEAAgEDAgQDBwUBAAAAAAAAAQIAAxEhBDESE0FRFGGBIjJSkaHR8AVxscHhQv/aAAwDAQACEQMRAD8AxISG+E+Rj36K/wADfZMWSmXWJdoiOqt0lo0t+sqH0V/hbyMeGnb4W8jFrmCI1UdI8upJ6TTpR3laymPLRKmbx1LpbxVx23iDR7SJaFlPKCaUkOrIhZrCEKHnBHqjyPlHvqjyPkYNCVDiyYE15vh/OAfUtyPkYXqG+E+RiwiRHuSB8R5Qhpr9ZXfUt8J8jC9S3I+Rg4x1jwwXP8ofhB3gT1DfCfIx79Hb4W8jB5IdBgTqCOk3wg7yu/Rm+FvIw7TYZNmNllypjtvZUZj5AQfEal6JMFskyoI1Y5F7hv8AOCSsXa1ouppgi3vMZ/6Vq/8AS1H9GZ/xjk9GKv8A0tR/Rmf8Y+p5zRCmtFoS8iJtPmT/AKaqv9NP/ozP+ML/AKbqv9NP/pTP+MfSbGGHgxSglp84no7U/wCnn/0n/wCMcnAqj9hO/pv+UfQc94D1k60FyR3gcyYe2GTRvKmDvRh+EKNQxBQSTCjDR85oqSrCfKGzrfvh1XB2IMVH6M9i1jYbnlHMuoZToY5jaRWyDOiuqI3EtM6INY+kN0OKlyFYXJ0FhrFkpOgVRUEXtKXiX38F4/KEcHLPtSlX5g9mUqWt2gvSUZawAJJ5C8aZg/o7pJIu+ac3EsbDyEWfDsPky/1ctE7lA+cDU1AY2WNTTNuZlVH0Fq5lrSiin3n6o/P5RY6T0VaXmz/CWt/m35RoE8EiGQ1txCuMmNFFRvKlM9GVMUOSbNDcC2UjxAUaRSq7CHkTDLmDUctiOBHZGxZAewwMxfox9KWwXrqLqw+49keJNp5qYEyv1EMzpUWSv6LVMlc7yjk3zKQ4A5nLtAOpXSAubxYEDTBrHhMdTd4bMViejkto7mNYQwGhT5mke4cz18TymmNMmKii7MwUd5NhH0rgeGinppcoe6oB7+PzjDfRrRXqvXFc3qxdRwznQX7t414T5r6s+XsXbwh3MSkcydqT1dtodm7RBmiBTV85NmzdjR3LxtT7YyHnuvnFlKujYkNXTVEyRJTmI8ww8xHCI8wxWJIYPrHtAaseCVY8CKxtIZFwBiVXl7zCgZiE3PNPJfvhRyNTqmR7LOpp9MrJdo3TTssn1KXa5N7AceBPKJuH+j8TbGYCnVF7G+vMRYcMw5UUZVAHzg7JGnhEdTUn/mWU9IN3kLBui8imIKLdwLZm1I7uUHBcxEzcocp6jKecSMS2TLkULgQnIoY6aXlOkOUtQpESWt3wS0+sMmRVnWhxWDcI5qackHLv98QqSfmF1OoNmU6FTyg7QZMMnXTbj/YwUw2aoQDZsxJNiONgLwPkveHMtwdx4/dAm5FoD0wwkfHw7MZUjq2Qh2vazNYheqOsRqf5oyjH8KmSXIdcoJJBGqnuMa3IOQZbaf5vHFbSJNUqyhlO4OoMEVxiLVLbz5/n7xHmvYRaunPRxaaYDLv6t72B1KkcL8RrFRqdopTMW1xI/rzeJEoF2CjUsQBDNNLjSPR90UXSpmjX/wAY/wDYwdRwgi6as5tLP0P6OimkAe8dWPMxYlXSFsOyGZlTb/NxziREJNzOgRYWEjVr7wKecL67HhE6pnaQEqJlj4w+0XaPpNmyGBl9ZD7h4fw8oKUuKpOXq6EbqdGUxApWzOq8gf7Q7W4f7yaONiPx5xZS1BXB2kFfRh8rgzmt4wGq1LK1iBZSbnhaJf07Mpvow0I7YAVFYzMyL7J0Y9l9ovqVQE4pyUpEvwGAL+cKJtRhrXvaFHzbXY3M7wsBYS6hdAIXrdNOUMS3PGOgd4C0pJjpn7R1ImXJ74hBuP8AloczWYldsub8D5R6eBhmncg6QWpqja8ApSltQPdDDtPZEqVNOhHGDVoV7w0ZlxDc2iDHMNG58+/nEWTWa2MT5bwyYRBEyveQ1pgsCfa4H8oOU05XW6wzPIIysAQdwRcWgatF6i7Sm6vFDrb+E/hAjE0i4hZ0tvA+prCpsOO3fHrYhmW44/KBVS999wbxpxtM3GZVvSB1pSn4Xv5giM8npeNL6ZS70sw8sp/3CM7UQxDYXk9QZjOGUTTJqoOJt4Rs2DzgFVBoFUKB3aRQuh1D1pjgahbL3mLPglbdrHj9/EQFR7tDorwi8vCm6wOqp4HYQePI7wQoB1dYE9IqfS430MEDGDeQa6o084Bmqub8tY6xXEr6De0Q6OUWt3+f9hDJrSxYGNCx3JgsW0iBIsoAHKJAm2U3jZ60qWLTTLnG3EGIVLWopC3ud27+UNdMJ/XAB11vFZZyNRB808HBIKtEGrxy91GKy7WhRn/0s8TChJVjGACaHLrAQCDEtJnzjN8KxzIAGaLLQdIkO7jvvCqtJkM2nXDCWn1V9oZYkWtwNwe3iG7DDlNVAAMNz5G0ECmazDQHfsMTcWZTw3kM4mqIAbhd1I3lHiNNCnygRU9IJkvUFZgvcFSNO8cIsX1WDqB4HUHuB2hs9FKaZayZGvry7YaqgzNoEoenUtmCzP0bdux8Yt1DioNje4PHfSKbjPopGplO3cdR5xHp2q6VVlmWpVNAcupF76sN/GGOvDkTysTNRlz1Ivfy3hljpw12irYJ0gWboeo3wk/jFilz1MeVgRGG4kWfLMs5lF1v1hy7RDuQMtxxghLTq98DpkoKTl25cu0R7aBvAXSLB3qV9RKKgtuWuF014AwEkeiKpO9RSjvZ/wDhFwpJpFTLI1u2XXYgiLcZbfCnn/aEPVdDYRNQZmfUnRFqKRZ2lzrm59USSPMCK9TV8sz2WWpW3W157NGwPJb4E+1/aKl0twB3l55NKomqQwZXW5HvA7X0hS1mOGE8HsBJmG1l0EEZstSLMot2/jFEwnHeoOR+RgrMx2+ubQRUjr1j7TvFOhsljeXdDe+h0PgYGyqEyyQwsRoO7sg9T1+dVJYAmOcUkZpd72NtCIpvbM8ucdYLkPfeO6ubZd49GFOtiGDd4tEbEaZyuqHw1hSamk2xglpR8cN3vzgJOg5jMpg+qsABbUGAVQ0GMtEEgiQpjwoYnHWPYrC4krVLGRgb6RIFK5AvsBYd0E0oVTbzh5UFtBf7oBtR2ik0/wAUj4bjs6nsL50B9k8O48IvvR7pvKmdS9s3BtGB7DsYok+juLk6eQga0rrdW5PZCWpJWzsfKPSo9E2GRN+pqtefcYTTgddjzEZJgnSCol9SzuDwvqO64++LAuNzLXGvZcHzYdUecTFeDBlvNVszQUrjxN49m1APtAERQZPSsjRtTyQ5rRP+vGtqGt2r+IMCXt1hKVMMYj0aSYby+o3ZziDJqZtIbTwSl9H5d8NU/Si178bd8GcOxyXPBRvmLi0eHCT2jAfWFKSuExcysCCOEeVMwWv/AJ3QMqqAYfJE4taU8wASwNVBGrLxI3JHAa9kSDNWYAVYEMAykG4YHYqRuIYykCAroSQDGcKq5YqVM9/Vyxm61ietbQaDTeLgKym9yolN2HcwAGEK9NlByNa+YWvm7b+UZ9UdJmluyH1mZSVN8m405RLVVwcKD53MmrH2r3tNbq66WBZmQX2IH3EGK5W0MuYCPps0A7jMLW8toqtHjM+aBksexrfhBMmpA1lSz3NaIHcqc2HrMVhb/JBboBYk09ahv7rAfhDM7oZWgHKZTjsYgwQn+sI69LfuZTERjb/wT0/gJ/8AVoYuqb8t94dxFTSauSB6ySzAfDZrRKrOkqhACrhuClSCeyIKYzMQ9WbPXsmLcfOJi9IpvvLKmj7J8jpD/FPbI/qGr9RCuDVM5pf6ZQhtpY3uO0cPOJb35A9x/AwCXpDIB66vIPPXL5jSCEmoLDNKdJo8L+YiJlvk4hXjs1VOjAHvEBMS6JU83XLkPMQWOIqNJgKHt289o6aUCLjUdn5R4PUpHBI/iCVVpnWL+jmYuspsw/zxhRoCkju7N/KFFqfqdUCxW8Q2mUm95lxp9i23+cI7mzUA6u/DkfC0dVAZ7qq2135D8BDbyllDfrcSdAB+H3xaM779p7eRJ8q4vMbTlsPGGhN4LoO7XwEGMAwl6xnEhVJQZmmzbZVH7iHS/abnujqVKWUbe2wJ1PzgjVCnh3I6QLXyNu8kYNTmwXIssMRmnTLuwHHLL9n5GDOJYLSBwkiZOnCwGZ7KCSdcotoIi4bNztZokyJoluS3uo2X+K2kc6pVYk2wfKGEEaqqaXJOSSALbnt4xXsZqXXZjaCwmXgXjiaDSGacWccWf3mv7uJoWBUcubIlF0R7yU1IBubEHXwgThUtEqr3yoJlmA2yZgCLcrQQ6AyGFLLzH4rDkL6D749k4apJY3JYn74iepyXbPWMQFhD+KdHKqvqTmCS6exlqcwJEo2zMgHvOBbu7omYh0Hp6SjK090ZXMxSTm6zWBSx902AsOPaYj4PjE9R6qWocKBa51C7HTjbTiL9kEnppk2zVJBIveWuupNgRY3UEb5r24WN796lWFemCJzHBo1JXZeITJZKOmtr76G+x7oE1fRmXOYuwIZjckaXJi5YnRlk1sGHWF9l/dvy0t84H4XVoxyt1XBsVPPs5xwde1ekwIOJ0abrVGYAouhABuJjAd0SKjAJ4PUnkDlaLNW4vTSFvNmKvDt7rQBPT+iLWUs3cth84mLahluAT6QOGneQ3wmr4T18Vhv6qrf26fZgpJ6aSHW6o/jYfjDE3pqg2lk+IhV697cA+QjeBe5+cHthdbb9bLP8sDD0Sml8zzrH9wW/tB//AK2l8ZTeBEe/9W0ze0rr4XhivqU2UegEw00PX6wNPw4KQpOhsCW0HeYh4z0YajmS5ilTLcXvTTSHAtxuCBr2QW6SV8qYkv1TBrknThbnAec5RV3vy4RXp6jgXPXpBcXOJxRdLJ6hhMlmdKG5K2YDmbaGC9FUypwzUs3K25Q6W8DtAI1SuCG46EXIvy2iBNlNIBYS2ZL3E1NJsq25zeyy3tofMRUEDe77J7dD6faevbJzLouNFWCzxbmbfOPIE4Nj6VK+qnXLDZrWuOB/dPZtyvCiWolNTaoCp8tv32hqznK5Er7y/UJd9HOpHw8QvgLE9pitzqozCb89OfeYndJq0s+W/Nm7SSf/AL4xHwXDXnuEli5Yx36ShE5jyR2u3AvSF8PnGXLyoSL76798ecY9qKbI7ICDlOW42NuUclsoJPCJdzcdY2x2hbDd+4Xh7FpZAz8NPnHPRKaS7M22U6fFfQAdt4LY/SiQAs1TmZQ5l7v+7mHuDs3iJsVY8qqKCTmVyRMdjZFJjrEacdVXfrXsFXrMSdhYbeMeGXUTuqo9Wvwr+NtTBjAOiM1ZquF12zONFvpmsNSRDWdEySB5f7F5bAEPYNalkANfNlZso61u87cvOGsQmzJVkNhdVbe+jC/4wUndHJjgq05mXT2Vyi3HtjqT0DlnVszfxMTHNNnNzn0+8ct1lRbGXlzFYNex1F912YaRpuB1SMgZLZWF78/GB9P0Kkr7q+Ue1OFJIKsgzAmxCvkseB8dvKOjpK3CeC1hJNSnEOLrCte2f9Gu53PwjiTygTNw2nmVCNMAFyQrcepl8tSdYITqtUluXKoqoWdFIM0jT2hw/wA2gElZ66dm9x5QeQf/AMx1Zss/vKwDfa5iOhVQOJz1cqZ10h6KyKm951mBJHWuL9oMUWv6A1Mu/q09aOBQj7r3EaSlIrnIbBirMDlU+yQGBPiDeINd0enjWVNln90rr8o5RatTNrj1E6CojC4mayMQek/RzZDkcSyldeNiRrB2lkpUECWGDEXAAvpa+0GJz1kv25ZYfu5tvmPlEQdIVlsGaWFYbEoL+YAMJqMWyFz5H+o5QRucQRVYW4vbW3n4jcQMd2W4Iiz1WIyaly5cq53IItfuNvlHM+nbIqgSpnW1Yko5B4WY2MalUjDD+ozEpvriNRFwxDDJ0iQVnyyjABrnYg6aHY7xBXBpbVMuUT6t2mIMr3AcFhcIeJteNIxPpEjT50mplCZTZslwCSpyrmJA1Zbk6rqtuW1601rrfaJeqENrXmOVDcoLYb0raXIaQyq8twQcw1F+UGelHo6eShnUhM+nPWsOs8seHtr2jUcRFMpsPedmVNwjv4KLn7o9Uoraz7CCrX92MNO9RZ5bXa/KwCknqsNmvofCFA6XOJVlO4EexZylPv5MSSekYxuWfXt3AQe6P1f0ZJwUfpHVUVvgDC8wjttYeJgt0twMS6oTSP0cy4PYx/M384EVpBnTCBYFrgcgQCBCOctako6W/gjEdy+ByfOTsGw8TFnFvclMw7xa0DvUZ9CbDcngInUEpmBRTa6kueCoNSTArEKkKgbLxIRTtp77DjbTeF0wxc2P7eUJ2CqDCuH1iq6qGMqWDdpgHXIHwC4i9JieG2VFczpjjM7TCSA1uLEAX/zWMnoMNqKpyygt8Ttoo7ydIPYcsmncdb18xT7otKVu/d/kI9qNOliL58omm7M17TRaFs5y08h5p/cTKg/mNhEycJqfrpkmQBuB+mcX4aWW8B6PpFPdCM1lPLQE8rDhEGsxKTKF5rAtvbc37F/OOKoseFFufnOhYnrLF9byVNx9KqCO1ZMvyEeP0omNtKlyx3s7eJOkUKq6dLtLU/zH8BAyZ0smt/lovXR13GbL/M1aQ7zR52LPuzW8gIhVOLSmVkmTJeVgQwLDYxQmxhmHXVWHC99PnHH0iSfbki37jEffBD9OIyWPpG8kHrLvQ1Ky2lVKnOksfR51tQ8oiyt4r1e9RBuTgbS80tHW6zPpFKbEgLpmzH4XU/7DzildHcQlIHQBnlTBZ04r5bjTh3xpVGf0SoikKq5VB1JC2uig6lrNsY6yG4tPn9TQNGpbp0kimlBp0uw1UsgO/VaxIPcBp4wCraxpc2YgJORiN76cPlFlnzJdDJmVVQbBV0GgJ+BeRmNZQbcu++NT+lSu7TDTrmdi7HM9yWJJ2MS6jTc0CxtL9DT473OJdl6XAGxcA9oMPnG0mDrKrjwaM/PSMOQGlJa4Fzc2HPe8e4q0uVPdEcEKbB0bMrC1wR/9iQ6FhsZa1Ig2FjLfU4JRTvdyHmpt/aBdZ0MmIh+jzSR8LHfz0gLT4644hx27wUoukova5Q8jt+UJK16e+frEsBsYV9Hc+d9KK1KkJTy3nEsNstgLX0vrw5ROwdJc+Y7NNVJkxi6E6rnZ3LBxwGyhtOPPUjQT3mUgC2EypnLJBtcerTrTCQeFg3yhqbg0/KEIVhsbAaJmYZuIBsbWB1tHV0wApg2tfM59b3rRrDq+dRz2RcoAZhMlliyX0K2tf1d7gZtr2uNdC6YTS1ZeppQEnPLZZqaAksPfXg1+I3hmX0Xmyg7O1hkvdCbhzoV01I427tBrAL/uJExVRckwMXzqG1W1iTfdB8J+KG1Ka1FKtsYCOUNxMep+rPs111ZTcag6ixHfpHkXn0wdFvU1MqtQWlVIVntss6wLDuYa94aFDKlPisRCpvaW2qpFmSyj6qwsezkRFExbB2p5h9ZqhAyuPetoAeRi+6rvqOzhHVcZLKEYFpTKLlgLK3EXG3jHymmrtSNtxOvUQNKLhhEvO0xsqeqJI4u17InYBuf/AJEaTgqm9TWkiX7kvi1vZHed7RZa3o2ZQLIpnIR7OhYDhbnFFxzFHmzSZgK20VDsg5W+8x3NMwqXZDk/SQVVIwdo/ivSBpq5VHq5I0EtNBbhfnHGDyAWLMdF4bKP4jwHzMQqCkM57A2UC7NbRVHHv/ExNq6kEBEGWWuw4k/Ex4sYs5Ytwj1hUULm/ST67pLMtllHKu2ml+7lAKbMJNyYcy84lYZhhqJ6Sl0LHU8FUau57FUE+EElNaYsotLyAokakoXmewjvrbqKza8uqI9n07ymyzEdG+F1KnyYAxsvRyRmzKjeppZPVWxtm4de49snUtvduyO8TwGRUoRMkTHsNCpAZCbG9wpHLvguKQDWZ2xMVzGH6d7nWD+OejyokEmWjzZY2OU5gOGYW105RWmSxsQQRwOh8jrGYMuSoGFwZoXo8wSVVT8oN8il30uANl8yflB2Z6R6XD5kyVMkP69CUYS0RcxG3Wv7J0Pcdoq/oq6QrTzahbdaZLUpfiUYll+yxP8ALBn0z9HFmy5WIShuAk3TWx/Vs3aPZPeIBVAaRahuZU4G9JS+l3TifiUwF7JKU3SUuqrcWuSfaa3HytAVQRHsqnKBSykZhmUkEZl2ut9xcHUco7IvBGdCigRcTgxwRDxQRxlPCNjp4EI3EPCpIGvW08fOG3Ym17+MXX0d9CzOcVdQtqaScwuDec66hVHvKCNedrc48ReIqsqIS0s8qmNPJp5bgkyKNncXsc89ghVuXVLC+ltdeIuFKmRZUseyJdyCQQeADXN9DxgJUI1RNVSGDTHDmwX9GiElFcgm2YZmB0uoWx4QXqpgDO1xZSEN9QMoLEGwvpYHjvAkWnBY33hajLFF9ZbPxtt4QB6Vzhkls0tnUswZQbFlser3kAkfwxKwnG5c1f0fukAjioOgNjuvbDeNYtLlLMM90K2BReII4k8NbG8evMFjkSDjtLIqsHmSeu6rILISLMroLyrnbNew7ReFGbYr0qqKm8unJyM3WmHqop4Be7+8KN5oXBIE3hv0h2mxXhM1HxDcfxDhBBEBF1Oh8Qe+OKzCbnUFW57N48/GBppJso3X/bx714+EfI2VtsTuZhaQuQ6XA5cPDlDOJ4HT1AtOQE/FsfMbw3TY0Do6+I/EbiCMl1PskGCHEpuDYzDYyn1XQJpUp1piCGYMb72Gw+/zip1uFTpRs8th4aRssuXyNv8AOUSBLRhaYPlcRfS19VPez+d55bKLCYKzRcOhOHhJLz/edvVJzyjLnItzYovcHi41/Qykm3ugB5rpDmHdG/UGX6s5kl7ITYH2iCe27E37ouGvRhkERda7LYSa8sL6qlXUls0ze/rHuyE24AjWJ1bTt6oypQLZTcg7ufebXfXhyAiJhkky5xmzVZmIa1hmylj1iCddgBbaDYxGU27FW5kEFTzBtDkr0z/0JznotbaAqTD6nLmlqUtbXOAL/wALG9uyDOGK2jTECTAbEixB8r2iXLxGWdS6kbDXfTUsIbqsVlZ8oIZrXI047Acz2CHBgdjJwhWZbjvo7nSKtJlGy5c+YZyB6o3vb99OGmvDtjRMBnq5mUs7I6sM+W111szKQRsDrDlfMV1sCFa2oe44cDrbaKOzzKasVgpAZriwJ6/DUaFWFxccbRl+sOpVZrXl76WdDZVdI9W3UeX+qdR+rPKw3Q6aeUYnX9EauTMaW1PNYqbXSXMdG5FWUWIjfTPadKSZL9YARYqpCkXtqbg7WtpzMRTT1JPsMBvrOO97HQAXFtRfexGmkHePoahqWNxPn58NnKcpkzQeRluD5EQYwL0d1lU36ppScZk4GWqjuIux8I2ZKCq6ts67E2qOOtwcyHMutuB07NfThVQ4OdOYtMnGYhDb5kVRexAsLjQ7iM4hHtrmIsABKhgvozopJvMMytmKbZApSXfcXGpI14kiLC88TJqS3ZAMgCUyKrJLYC4MwqdtLZQesFNrWMEFwYAf9xPAGhCSyUVTbWxWxbW5uRfXW8Sqerppf6pRf91QCdSeziWPeSeMA1emm5kjcyqbm5kagw0yc02YA09xrlDdUX0ABZmVb20BIHCB3SOT+gZM6oxFrnYsxGcgG7EWFtveMTcTrpjeyrIOY0JHK9rxXpkhiSQmp3ZzcnxOpiCp+oi9kEYuj4h7Zg2mkTEYmR1SQBnIyDtIUase3S8QavCZBu0+ZMqp24lILjN+9bqqO0kmCdWqL+tmXHwg2HkNTAXEOkJCZKZBLB0zsMoHaqjVjE61K9Y4+w+e/wAo3lUqIsMSndJcRmMxlsqy1Q2EtLWXxG8eROp8JAfOQXc6lnF9TuVTj3mFHXQBFCgSNrsbmSpON1tMet+nljiblgPvix4T0up54sWCNxVtPIxAWItVg8qZqygHmuh/vHMqUKdTJFj3H2nTAZdj85cJmEJMFwAe0fgRECbgbr7LHx38xFao5dVTNennZgPdf/LRcKP0pIqha+ly8PWJt8/zicaNr2DCeasV3WRkqZybi/f+YiXIxse8pESZnSjDplvVT9T7rqVI8THay5MwdVlPziZ6b0zZoxaiuLidyMRltxES1CnY28YHnAlO1vCOTgzjYsO43jLnqIWO8MpKPB/OHgjclMARKmr7x8RDi1k0coMVAN4PCYcEgcZYh2VRp8Fj3QFlYpM4gecTabFX+G/jD0ZSYpgYdlYdKIuQw7dYbm0soezMbyP5RE+spzaKo+1HCpUH3R9qLC4tYL9D95MEN7lvrHZrW9ku3iRDJd+TeLN+cOJR1BOqgduaOnw6d8SW7TCCrHNj+fvGhkHUTlC/ML847ZQfamTG7tI8lySvtTZA7zf5XibLqBwmr/JLv87QKp8WPUfcTGbt+fQyGlGp2lM/a1z90d/Rpi6hAn2V+ZiZkJ4zm/2j8IZYKN1Udrvr5C5jTTUfn2B/mAKhP59yJFmUd9XmgnkAW+ZsIEVOCM97u5HBVAXzMGJ2Koo9tR/Cn4tAys6SU4/WOFHxTZht9lbAwpuXfz/PMxql7fn+SqYlg+Vjchey9z+J+QgeMNPuozHmdPmdYex70h0Uo/oj65tfYTKo5WJ3isVPTyqn9WnlZRz3tFVMV7YWw84JFM9byxvg5t+kmCWOS6HzMKKnKw2ofWfNNz427hsIUEadU7v8oQRfhh+W0d5oaBj3PGyiPI0KaQQQwBB0IOoMRZlUBECqxcDjGgEwSwEFYz0RHtUz5T8BOn8p4dxgJJx6ppiUOnMMPuIgvVY12wFrcXDaHrd+sdCnxOOFxxCc6rwg3Q2hGV09nXvmZD+4xt5NeDNH6VKmX7Thx+8LfdFISSj7dU+Yjp8KmcBmHZ+UE2moHBFosVaoHebNgnpgpiv/AHCOG4GWVYW7QSDBWb6TMPKgq7k8Q0si3jHz21Ow3BHhHqTSvOAOgpkYmjUMDmfQUn0hUTbj/bEiV06w0mxJH8pj52NSeBPnHv0x/iMAP09RCbUmfTtBjuGTfZmfJh+ESauuw5FuZ1u7MfuEfL8nGJq+y5EOv0jnneYYPwYtbhX6xfPPxGfQM3pPQe60xhzyMB84H1PTyhl8z4fnGEPjE4ixmN5xGaoY7kmFj9OUnNvSM8WRsTNrqfTJTJ7Epj5CBNT6dZn/AI5QHe35RlIBMPJSHibQ8aKgvSBzqj7S81vpnrH9kKvgT98Bp/T+umm3rW7hpA6kwZ5h6iO/cDbz2g9R9C5x9tllDs6z/l84wpp06D1jVSq3UwZ9cVbe1PYA82h+j6Oz6kgszZfie9v5QdTFrw/o1Ik65c7fE+vkNhBUvCDWAPsAD0lK0PiMF0HRmRKUDLnbm2vkNhBHIALAADsFoRaOC8KuTvHgAbTh5cex6TCj0yDptYBA+oxa0AKrGO2BVRiZO0Op6ZjvJX1AEP1eM9sBanFSdoHNMJ3jmLk06rIXrlto488ncw3CvCii1ogm+89DQQocSK7mB0KBZQwsYSuV2lypa8MNQCORAP3xPlYfTzPaljwuIo9NVlTB2ixS/GOfUosmRL6dUNvDz9BqZ/ZLr4g/eIjP6PJfCcw71BiTQYtbcwcp6oMIn51VespFOk3SVU+jvlOH2f7x6PR5/wDqPsmLlCj3ianeFyKfaVBfR6vGb5L+ZiRK6ASeLse4AfnFohXjDXqHrN5KdoCl9DqdeDN3t+VoIU2ESU9mUg7bXPmYlEx5mgC7HcwgqjpO81o5LRyXjkvAwrxwmGiYWePC0FPRZo4LxyzR5eNmXneaFDYaPYIQLzJS0eQoUducGKFChR6eihQoUenooUKFHp6KHJU0rtDcKPWvNBttDFJiV94MUWKFTvFPvHQmkbE+ZiZ9OG2lC6grNWoMWVhBBTeMdWrcbOw7mP5w6MWnDabM+235xMdEe8pGtHUTXjHJjJPrid+2m/1G/OF9bzv2s3+o35x7wR7zfHDtNXJhRk/1tO/azPtt+cL62nftZn22/ON8Ge8zxo7TV45aMq+tp37WZ9tvzhfW079rM+235x7wZ7z3jR2mpQmjLPrSd+1mfbb84X1pN/azPtt+cb4M95njR2mnkR5GY/Wk39rM+235x59Zzf2sz7bfnG+EPee8YO008GFGY/Wc39rM+235wo3wp7wfFjtP/9k="/>
          <p:cNvSpPr>
            <a:spLocks noChangeAspect="1" noChangeArrowheads="1"/>
          </p:cNvSpPr>
          <p:nvPr/>
        </p:nvSpPr>
        <p:spPr bwMode="auto">
          <a:xfrm>
            <a:off x="63500" y="-846138"/>
            <a:ext cx="1466850" cy="1762126"/>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20486" name="Picture 6" descr="http://t1.gstatic.com/images?q=tbn:ANd9GcS5T2yDkLl9Z3-Hrpt13uMzZJ0FWy7hteUEc8KzUYgMT2hlHjNG"/>
          <p:cNvPicPr>
            <a:picLocks noChangeAspect="1" noChangeArrowheads="1"/>
          </p:cNvPicPr>
          <p:nvPr/>
        </p:nvPicPr>
        <p:blipFill>
          <a:blip r:embed="rId2" cstate="print"/>
          <a:srcRect/>
          <a:stretch>
            <a:fillRect/>
          </a:stretch>
        </p:blipFill>
        <p:spPr bwMode="auto">
          <a:xfrm>
            <a:off x="6372200" y="476672"/>
            <a:ext cx="2088232" cy="2317998"/>
          </a:xfrm>
          <a:prstGeom prst="rect">
            <a:avLst/>
          </a:prstGeom>
          <a:noFill/>
        </p:spPr>
      </p:pic>
      <p:pic>
        <p:nvPicPr>
          <p:cNvPr id="20488" name="Picture 8" descr="http://t2.gstatic.com/images?q=tbn:ANd9GcQzhZlLtih4d-UwNJ3UJ5z6UXIT6uwYzP2D-92TNmpAUXJLDrf1"/>
          <p:cNvPicPr>
            <a:picLocks noChangeAspect="1" noChangeArrowheads="1"/>
          </p:cNvPicPr>
          <p:nvPr/>
        </p:nvPicPr>
        <p:blipFill>
          <a:blip r:embed="rId3" cstate="print"/>
          <a:srcRect/>
          <a:stretch>
            <a:fillRect/>
          </a:stretch>
        </p:blipFill>
        <p:spPr bwMode="auto">
          <a:xfrm>
            <a:off x="6228184" y="3140968"/>
            <a:ext cx="2520280" cy="3032745"/>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8"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9" dur="10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4978896" cy="4392487"/>
          </a:xfrm>
          <a:solidFill>
            <a:srgbClr val="FFC000"/>
          </a:solidFill>
        </p:spPr>
        <p:txBody>
          <a:bodyPr>
            <a:normAutofit fontScale="92500" lnSpcReduction="10000"/>
          </a:bodyPr>
          <a:lstStyle/>
          <a:p>
            <a:pPr algn="ctr">
              <a:buNone/>
            </a:pPr>
            <a:r>
              <a:rPr lang="es-CO" dirty="0" smtClean="0"/>
              <a:t>   "</a:t>
            </a:r>
            <a:r>
              <a:rPr lang="es-CO" sz="3600" dirty="0" smtClean="0"/>
              <a:t>Porque no tenemos lucha contra sangre y carne; sino contra principados, contra potestades, contra señores del mundo, gobernadores de estas tinieblas contra malicias espirituales en los aires.</a:t>
            </a:r>
            <a:r>
              <a:rPr lang="es-CO" dirty="0" smtClean="0"/>
              <a:t>"</a:t>
            </a:r>
            <a:r>
              <a:rPr lang="es-CO" dirty="0" smtClean="0">
                <a:solidFill>
                  <a:srgbClr val="FF0000"/>
                </a:solidFill>
              </a:rPr>
              <a:t> (Efe. 6: 12).</a:t>
            </a:r>
          </a:p>
          <a:p>
            <a:endParaRPr lang="es-CO" dirty="0"/>
          </a:p>
        </p:txBody>
      </p:sp>
      <p:pic>
        <p:nvPicPr>
          <p:cNvPr id="20482" name="Picture 2" descr="http://t0.gstatic.com/images?q=tbn:ANd9GcSbb_b6xIZtqjsF98DiaUTvMPbEUZZoPBUfWNRnMiWNfPVXPJWa"/>
          <p:cNvPicPr>
            <a:picLocks noChangeAspect="1" noChangeArrowheads="1"/>
          </p:cNvPicPr>
          <p:nvPr/>
        </p:nvPicPr>
        <p:blipFill>
          <a:blip r:embed="rId2" cstate="print"/>
          <a:srcRect/>
          <a:stretch>
            <a:fillRect/>
          </a:stretch>
        </p:blipFill>
        <p:spPr bwMode="auto">
          <a:xfrm>
            <a:off x="6300192" y="3068960"/>
            <a:ext cx="2088232" cy="1800200"/>
          </a:xfrm>
          <a:prstGeom prst="rect">
            <a:avLst/>
          </a:prstGeom>
          <a:noFill/>
        </p:spPr>
      </p:pic>
      <p:pic>
        <p:nvPicPr>
          <p:cNvPr id="20484" name="Picture 4" descr="http://t3.gstatic.com/images?q=tbn:ANd9GcSSx85-WxQ6eVSeID92xQ1ZsKtk0wBV75PMd3li5WPeT3b9taJWOw"/>
          <p:cNvPicPr>
            <a:picLocks noChangeAspect="1" noChangeArrowheads="1"/>
          </p:cNvPicPr>
          <p:nvPr/>
        </p:nvPicPr>
        <p:blipFill>
          <a:blip r:embed="rId3" cstate="print"/>
          <a:srcRect/>
          <a:stretch>
            <a:fillRect/>
          </a:stretch>
        </p:blipFill>
        <p:spPr bwMode="auto">
          <a:xfrm>
            <a:off x="5652120" y="332657"/>
            <a:ext cx="3286497" cy="2520279"/>
          </a:xfrm>
          <a:prstGeom prst="rect">
            <a:avLst/>
          </a:prstGeom>
          <a:noFill/>
        </p:spPr>
      </p:pic>
      <p:sp>
        <p:nvSpPr>
          <p:cNvPr id="6" name="5 Rectángulo"/>
          <p:cNvSpPr/>
          <p:nvPr/>
        </p:nvSpPr>
        <p:spPr>
          <a:xfrm>
            <a:off x="395536" y="5157191"/>
            <a:ext cx="8496944" cy="1569660"/>
          </a:xfrm>
          <a:prstGeom prst="rect">
            <a:avLst/>
          </a:prstGeom>
        </p:spPr>
        <p:txBody>
          <a:bodyPr wrap="square">
            <a:spAutoFit/>
          </a:bodyPr>
          <a:lstStyle/>
          <a:p>
            <a:pPr algn="ctr">
              <a:buNone/>
            </a:pPr>
            <a:r>
              <a:rPr lang="es-CO" sz="2400" dirty="0" smtClean="0">
                <a:solidFill>
                  <a:srgbClr val="FF0000"/>
                </a:solidFill>
              </a:rPr>
              <a:t>(La lucha entre dos hermanos continua, Caín aparentaba obedecer a Dios pero odiaba a su hermano  Abel porque este obedecía a Dios, y en esta lucha espiritual, uniéndose con sus enemigos intenta darle muerte nuevamente acusándolo de ser Babilonia).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blinds(horizontal)">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p:cTn id="12" dur="500" fill="hold"/>
                                        <p:tgtEl>
                                          <p:spTgt spid="6"/>
                                        </p:tgtEl>
                                        <p:attrNameLst>
                                          <p:attrName>ppt_w</p:attrName>
                                        </p:attrNameLst>
                                      </p:cBhvr>
                                      <p:tavLst>
                                        <p:tav tm="0">
                                          <p:val>
                                            <p:fltVal val="0"/>
                                          </p:val>
                                        </p:tav>
                                        <p:tav tm="100000">
                                          <p:val>
                                            <p:strVal val="#ppt_w"/>
                                          </p:val>
                                        </p:tav>
                                      </p:tavLst>
                                    </p:anim>
                                    <p:anim calcmode="lin" valueType="num">
                                      <p:cBhvr>
                                        <p:cTn id="13" dur="500" fill="hold"/>
                                        <p:tgtEl>
                                          <p:spTgt spid="6"/>
                                        </p:tgtEl>
                                        <p:attrNameLst>
                                          <p:attrName>ppt_h</p:attrName>
                                        </p:attrNameLst>
                                      </p:cBhvr>
                                      <p:tavLst>
                                        <p:tav tm="0">
                                          <p:val>
                                            <p:fltVal val="0"/>
                                          </p:val>
                                        </p:tav>
                                        <p:tav tm="100000">
                                          <p:val>
                                            <p:strVal val="#ppt_h"/>
                                          </p:val>
                                        </p:tav>
                                      </p:tavLst>
                                    </p:anim>
                                    <p:animEffect transition="in" filter="fade">
                                      <p:cBhvr>
                                        <p:cTn id="14"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404664"/>
            <a:ext cx="5184576" cy="3600400"/>
          </a:xfrm>
          <a:blipFill>
            <a:blip r:embed="rId2" cstate="print"/>
            <a:tile tx="0" ty="0" sx="100000" sy="100000" flip="none" algn="tl"/>
          </a:blipFill>
        </p:spPr>
        <p:txBody>
          <a:bodyPr>
            <a:normAutofit fontScale="85000" lnSpcReduction="20000"/>
          </a:bodyPr>
          <a:lstStyle/>
          <a:p>
            <a:pPr algn="ctr">
              <a:buNone/>
            </a:pPr>
            <a:r>
              <a:rPr lang="es-CO" dirty="0" smtClean="0"/>
              <a:t>    </a:t>
            </a:r>
            <a:r>
              <a:rPr lang="es-CO" sz="3600" dirty="0" smtClean="0"/>
              <a:t>Los que en sentido alguno se den cuenta de lo que significa esta guerra, no volverán sus armas contra la iglesia militante, sino que con todas sus facultades lucharán junto al pueblo de Dios contra la confederación del mal. </a:t>
            </a:r>
          </a:p>
        </p:txBody>
      </p:sp>
      <p:sp>
        <p:nvSpPr>
          <p:cNvPr id="4" name="3 Rectángulo"/>
          <p:cNvSpPr/>
          <p:nvPr/>
        </p:nvSpPr>
        <p:spPr>
          <a:xfrm>
            <a:off x="5580112" y="404664"/>
            <a:ext cx="3312368" cy="1569660"/>
          </a:xfrm>
          <a:prstGeom prst="rect">
            <a:avLst/>
          </a:prstGeom>
        </p:spPr>
        <p:txBody>
          <a:bodyPr wrap="square">
            <a:spAutoFit/>
          </a:bodyPr>
          <a:lstStyle/>
          <a:p>
            <a:pPr algn="ctr"/>
            <a:r>
              <a:rPr lang="es-CO" sz="3200" b="1" dirty="0" smtClean="0">
                <a:solidFill>
                  <a:srgbClr val="FF0000"/>
                </a:solidFill>
              </a:rPr>
              <a:t>¿Quiénes forman esta “confederación”?</a:t>
            </a:r>
          </a:p>
        </p:txBody>
      </p:sp>
      <p:sp>
        <p:nvSpPr>
          <p:cNvPr id="5" name="4 Rectángulo"/>
          <p:cNvSpPr/>
          <p:nvPr/>
        </p:nvSpPr>
        <p:spPr>
          <a:xfrm>
            <a:off x="5580112" y="2564904"/>
            <a:ext cx="3240360" cy="1384995"/>
          </a:xfrm>
          <a:prstGeom prst="rect">
            <a:avLst/>
          </a:prstGeom>
        </p:spPr>
        <p:txBody>
          <a:bodyPr wrap="square">
            <a:spAutoFit/>
          </a:bodyPr>
          <a:lstStyle/>
          <a:p>
            <a:pPr algn="ctr"/>
            <a:r>
              <a:rPr lang="es-CO" sz="2800" dirty="0" smtClean="0"/>
              <a:t>El diablo, la bestia y el falso profeta </a:t>
            </a:r>
            <a:r>
              <a:rPr lang="es-CO" sz="2800" dirty="0" smtClean="0">
                <a:solidFill>
                  <a:srgbClr val="FF0000"/>
                </a:solidFill>
              </a:rPr>
              <a:t>(Apoc.20:10).</a:t>
            </a:r>
            <a:endParaRPr lang="es-CO" sz="2800" dirty="0">
              <a:solidFill>
                <a:srgbClr val="FF0000"/>
              </a:solidFill>
            </a:endParaRPr>
          </a:p>
        </p:txBody>
      </p:sp>
      <p:sp>
        <p:nvSpPr>
          <p:cNvPr id="6" name="5 Rectángulo"/>
          <p:cNvSpPr/>
          <p:nvPr/>
        </p:nvSpPr>
        <p:spPr>
          <a:xfrm>
            <a:off x="5580112" y="2276871"/>
            <a:ext cx="3168352" cy="369332"/>
          </a:xfrm>
          <a:prstGeom prst="rect">
            <a:avLst/>
          </a:prstGeom>
        </p:spPr>
        <p:txBody>
          <a:bodyPr wrap="square">
            <a:spAutoFit/>
          </a:bodyPr>
          <a:lstStyle/>
          <a:p>
            <a:pPr algn="ctr"/>
            <a:r>
              <a:rPr lang="es-CO" dirty="0" smtClean="0"/>
              <a:t>. </a:t>
            </a:r>
            <a:endParaRPr lang="es-CO" dirty="0"/>
          </a:p>
        </p:txBody>
      </p:sp>
      <p:sp>
        <p:nvSpPr>
          <p:cNvPr id="7" name="6 Rectángulo"/>
          <p:cNvSpPr/>
          <p:nvPr/>
        </p:nvSpPr>
        <p:spPr>
          <a:xfrm>
            <a:off x="323528" y="4149080"/>
            <a:ext cx="8568952" cy="2585323"/>
          </a:xfrm>
          <a:prstGeom prst="rect">
            <a:avLst/>
          </a:prstGeom>
          <a:solidFill>
            <a:schemeClr val="bg1"/>
          </a:solidFill>
        </p:spPr>
        <p:txBody>
          <a:bodyPr wrap="square">
            <a:spAutoFit/>
          </a:bodyPr>
          <a:lstStyle/>
          <a:p>
            <a:pPr algn="ctr"/>
            <a:r>
              <a:rPr lang="es-CO" b="1" dirty="0" smtClean="0">
                <a:solidFill>
                  <a:srgbClr val="7030A0"/>
                </a:solidFill>
              </a:rPr>
              <a:t>El diablo es el dragón quien le dio el poder a la bestia (Apoc.13:1,2),</a:t>
            </a:r>
          </a:p>
          <a:p>
            <a:pPr algn="ctr"/>
            <a:endParaRPr lang="es-CO" b="1" dirty="0" smtClean="0">
              <a:solidFill>
                <a:srgbClr val="7030A0"/>
              </a:solidFill>
            </a:endParaRPr>
          </a:p>
          <a:p>
            <a:pPr algn="ctr"/>
            <a:r>
              <a:rPr lang="es-CO" dirty="0" smtClean="0"/>
              <a:t> </a:t>
            </a:r>
            <a:r>
              <a:rPr lang="es-CO" b="1" dirty="0" smtClean="0">
                <a:solidFill>
                  <a:srgbClr val="0070C0"/>
                </a:solidFill>
              </a:rPr>
              <a:t>La bestia  en (Apoc.17:1-6) es la mujer, la gran ramera, Babilonia. </a:t>
            </a:r>
          </a:p>
          <a:p>
            <a:pPr algn="ctr"/>
            <a:r>
              <a:rPr lang="es-CO" b="1" dirty="0" smtClean="0">
                <a:solidFill>
                  <a:srgbClr val="C00000"/>
                </a:solidFill>
              </a:rPr>
              <a:t>El falso profeta son las rameras, hijas de la mujer, todas la otras iglesias llamadas cristianas pero que no guardan los Mandamientos (Sant.2:10-11), estos guardan el día de reposo impuesto por la mujer, el domingo.</a:t>
            </a:r>
          </a:p>
          <a:p>
            <a:pPr algn="ctr"/>
            <a:endParaRPr lang="es-CO" dirty="0" smtClean="0"/>
          </a:p>
          <a:p>
            <a:pPr algn="ctr"/>
            <a:r>
              <a:rPr lang="es-CO" b="1" dirty="0" smtClean="0">
                <a:solidFill>
                  <a:srgbClr val="002060"/>
                </a:solidFill>
              </a:rPr>
              <a:t> Y todo el que no apoye la iglesia de Dios está en contra de Dios (Léase  Luc.11:23). Porque usted no puede estar formando parte de la iglesia y estar hablando mal de ella.</a:t>
            </a:r>
            <a:endParaRPr lang="es-CO" b="1" dirty="0">
              <a:solidFill>
                <a:srgbClr val="00206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to="" calcmode="lin" valueType="num">
                                      <p:cBhvr>
                                        <p:cTn id="7" dur="1" fill="hold"/>
                                        <p:tgtEl>
                                          <p:spTgt spid="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wheel(4)">
                                      <p:cBhvr>
                                        <p:cTn id="12" dur="2000"/>
                                        <p:tgtEl>
                                          <p:spTgt spid="5"/>
                                        </p:tgtEl>
                                      </p:cBhvr>
                                    </p:animEffect>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nodeType="clickEffect">
                                  <p:stCondLst>
                                    <p:cond delay="0"/>
                                  </p:stCondLst>
                                  <p:childTnLst>
                                    <p:set>
                                      <p:cBhvr>
                                        <p:cTn id="16" dur="1" fill="hold">
                                          <p:stCondLst>
                                            <p:cond delay="0"/>
                                          </p:stCondLst>
                                        </p:cTn>
                                        <p:tgtEl>
                                          <p:spTgt spid="7">
                                            <p:txEl>
                                              <p:pRg st="0" end="0"/>
                                            </p:txEl>
                                          </p:spTgt>
                                        </p:tgtEl>
                                        <p:attrNameLst>
                                          <p:attrName>style.visibility</p:attrName>
                                        </p:attrNameLst>
                                      </p:cBhvr>
                                      <p:to>
                                        <p:strVal val="visible"/>
                                      </p:to>
                                    </p:set>
                                    <p:anim to="" calcmode="lin" valueType="num">
                                      <p:cBhvr>
                                        <p:cTn id="17" dur="1" fill="hold"/>
                                        <p:tgtEl>
                                          <p:spTgt spid="7">
                                            <p:txEl>
                                              <p:pRg st="0" end="0"/>
                                            </p:txEl>
                                          </p:spTgt>
                                        </p:tgtEl>
                                        <p:attrNameLst>
                                          <p:attrName/>
                                        </p:attrNameLst>
                                      </p:cBhvr>
                                    </p:anim>
                                  </p:childTnLst>
                                </p:cTn>
                              </p:par>
                            </p:childTnLst>
                          </p:cTn>
                        </p:par>
                      </p:childTnLst>
                    </p:cTn>
                  </p:par>
                  <p:par>
                    <p:cTn id="18" fill="hold">
                      <p:stCondLst>
                        <p:cond delay="indefinite"/>
                      </p:stCondLst>
                      <p:childTnLst>
                        <p:par>
                          <p:cTn id="19" fill="hold">
                            <p:stCondLst>
                              <p:cond delay="0"/>
                            </p:stCondLst>
                            <p:childTnLst>
                              <p:par>
                                <p:cTn id="20" presetID="53" presetClass="entr" presetSubtype="0" fill="hold" nodeType="clickEffect">
                                  <p:stCondLst>
                                    <p:cond delay="0"/>
                                  </p:stCondLst>
                                  <p:childTnLst>
                                    <p:set>
                                      <p:cBhvr>
                                        <p:cTn id="21" dur="1" fill="hold">
                                          <p:stCondLst>
                                            <p:cond delay="0"/>
                                          </p:stCondLst>
                                        </p:cTn>
                                        <p:tgtEl>
                                          <p:spTgt spid="7">
                                            <p:txEl>
                                              <p:pRg st="2" end="2"/>
                                            </p:txEl>
                                          </p:spTgt>
                                        </p:tgtEl>
                                        <p:attrNameLst>
                                          <p:attrName>style.visibility</p:attrName>
                                        </p:attrNameLst>
                                      </p:cBhvr>
                                      <p:to>
                                        <p:strVal val="visible"/>
                                      </p:to>
                                    </p:set>
                                    <p:anim calcmode="lin" valueType="num">
                                      <p:cBhvr>
                                        <p:cTn id="22" dur="500" fill="hold"/>
                                        <p:tgtEl>
                                          <p:spTgt spid="7">
                                            <p:txEl>
                                              <p:pRg st="2" end="2"/>
                                            </p:txEl>
                                          </p:spTgt>
                                        </p:tgtEl>
                                        <p:attrNameLst>
                                          <p:attrName>ppt_w</p:attrName>
                                        </p:attrNameLst>
                                      </p:cBhvr>
                                      <p:tavLst>
                                        <p:tav tm="0">
                                          <p:val>
                                            <p:fltVal val="0"/>
                                          </p:val>
                                        </p:tav>
                                        <p:tav tm="100000">
                                          <p:val>
                                            <p:strVal val="#ppt_w"/>
                                          </p:val>
                                        </p:tav>
                                      </p:tavLst>
                                    </p:anim>
                                    <p:anim calcmode="lin" valueType="num">
                                      <p:cBhvr>
                                        <p:cTn id="23" dur="500" fill="hold"/>
                                        <p:tgtEl>
                                          <p:spTgt spid="7">
                                            <p:txEl>
                                              <p:pRg st="2" end="2"/>
                                            </p:txEl>
                                          </p:spTgt>
                                        </p:tgtEl>
                                        <p:attrNameLst>
                                          <p:attrName>ppt_h</p:attrName>
                                        </p:attrNameLst>
                                      </p:cBhvr>
                                      <p:tavLst>
                                        <p:tav tm="0">
                                          <p:val>
                                            <p:fltVal val="0"/>
                                          </p:val>
                                        </p:tav>
                                        <p:tav tm="100000">
                                          <p:val>
                                            <p:strVal val="#ppt_h"/>
                                          </p:val>
                                        </p:tav>
                                      </p:tavLst>
                                    </p:anim>
                                    <p:animEffect transition="in" filter="fade">
                                      <p:cBhvr>
                                        <p:cTn id="24" dur="500"/>
                                        <p:tgtEl>
                                          <p:spTgt spid="7">
                                            <p:txEl>
                                              <p:pRg st="2" end="2"/>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53" presetClass="entr" presetSubtype="0" fill="hold" nodeType="clickEffect">
                                  <p:stCondLst>
                                    <p:cond delay="0"/>
                                  </p:stCondLst>
                                  <p:childTnLst>
                                    <p:set>
                                      <p:cBhvr>
                                        <p:cTn id="28" dur="1" fill="hold">
                                          <p:stCondLst>
                                            <p:cond delay="0"/>
                                          </p:stCondLst>
                                        </p:cTn>
                                        <p:tgtEl>
                                          <p:spTgt spid="7">
                                            <p:txEl>
                                              <p:pRg st="3" end="3"/>
                                            </p:txEl>
                                          </p:spTgt>
                                        </p:tgtEl>
                                        <p:attrNameLst>
                                          <p:attrName>style.visibility</p:attrName>
                                        </p:attrNameLst>
                                      </p:cBhvr>
                                      <p:to>
                                        <p:strVal val="visible"/>
                                      </p:to>
                                    </p:set>
                                    <p:anim calcmode="lin" valueType="num">
                                      <p:cBhvr>
                                        <p:cTn id="29" dur="500" fill="hold"/>
                                        <p:tgtEl>
                                          <p:spTgt spid="7">
                                            <p:txEl>
                                              <p:pRg st="3" end="3"/>
                                            </p:txEl>
                                          </p:spTgt>
                                        </p:tgtEl>
                                        <p:attrNameLst>
                                          <p:attrName>ppt_w</p:attrName>
                                        </p:attrNameLst>
                                      </p:cBhvr>
                                      <p:tavLst>
                                        <p:tav tm="0">
                                          <p:val>
                                            <p:fltVal val="0"/>
                                          </p:val>
                                        </p:tav>
                                        <p:tav tm="100000">
                                          <p:val>
                                            <p:strVal val="#ppt_w"/>
                                          </p:val>
                                        </p:tav>
                                      </p:tavLst>
                                    </p:anim>
                                    <p:anim calcmode="lin" valueType="num">
                                      <p:cBhvr>
                                        <p:cTn id="30" dur="500" fill="hold"/>
                                        <p:tgtEl>
                                          <p:spTgt spid="7">
                                            <p:txEl>
                                              <p:pRg st="3" end="3"/>
                                            </p:txEl>
                                          </p:spTgt>
                                        </p:tgtEl>
                                        <p:attrNameLst>
                                          <p:attrName>ppt_h</p:attrName>
                                        </p:attrNameLst>
                                      </p:cBhvr>
                                      <p:tavLst>
                                        <p:tav tm="0">
                                          <p:val>
                                            <p:fltVal val="0"/>
                                          </p:val>
                                        </p:tav>
                                        <p:tav tm="100000">
                                          <p:val>
                                            <p:strVal val="#ppt_h"/>
                                          </p:val>
                                        </p:tav>
                                      </p:tavLst>
                                    </p:anim>
                                    <p:animEffect transition="in" filter="fade">
                                      <p:cBhvr>
                                        <p:cTn id="31" dur="500"/>
                                        <p:tgtEl>
                                          <p:spTgt spid="7">
                                            <p:txEl>
                                              <p:pRg st="3" end="3"/>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0" fill="hold" nodeType="clickEffect">
                                  <p:stCondLst>
                                    <p:cond delay="0"/>
                                  </p:stCondLst>
                                  <p:childTnLst>
                                    <p:set>
                                      <p:cBhvr>
                                        <p:cTn id="35" dur="1" fill="hold">
                                          <p:stCondLst>
                                            <p:cond delay="0"/>
                                          </p:stCondLst>
                                        </p:cTn>
                                        <p:tgtEl>
                                          <p:spTgt spid="7">
                                            <p:txEl>
                                              <p:pRg st="5" end="5"/>
                                            </p:txEl>
                                          </p:spTgt>
                                        </p:tgtEl>
                                        <p:attrNameLst>
                                          <p:attrName>style.visibility</p:attrName>
                                        </p:attrNameLst>
                                      </p:cBhvr>
                                      <p:to>
                                        <p:strVal val="visible"/>
                                      </p:to>
                                    </p:set>
                                    <p:anim calcmode="lin" valueType="num">
                                      <p:cBhvr>
                                        <p:cTn id="36" dur="500" fill="hold"/>
                                        <p:tgtEl>
                                          <p:spTgt spid="7">
                                            <p:txEl>
                                              <p:pRg st="5" end="5"/>
                                            </p:txEl>
                                          </p:spTgt>
                                        </p:tgtEl>
                                        <p:attrNameLst>
                                          <p:attrName>ppt_w</p:attrName>
                                        </p:attrNameLst>
                                      </p:cBhvr>
                                      <p:tavLst>
                                        <p:tav tm="0">
                                          <p:val>
                                            <p:fltVal val="0"/>
                                          </p:val>
                                        </p:tav>
                                        <p:tav tm="100000">
                                          <p:val>
                                            <p:strVal val="#ppt_w"/>
                                          </p:val>
                                        </p:tav>
                                      </p:tavLst>
                                    </p:anim>
                                    <p:anim calcmode="lin" valueType="num">
                                      <p:cBhvr>
                                        <p:cTn id="37" dur="500" fill="hold"/>
                                        <p:tgtEl>
                                          <p:spTgt spid="7">
                                            <p:txEl>
                                              <p:pRg st="5" end="5"/>
                                            </p:txEl>
                                          </p:spTgt>
                                        </p:tgtEl>
                                        <p:attrNameLst>
                                          <p:attrName>ppt_h</p:attrName>
                                        </p:attrNameLst>
                                      </p:cBhvr>
                                      <p:tavLst>
                                        <p:tav tm="0">
                                          <p:val>
                                            <p:fltVal val="0"/>
                                          </p:val>
                                        </p:tav>
                                        <p:tav tm="100000">
                                          <p:val>
                                            <p:strVal val="#ppt_h"/>
                                          </p:val>
                                        </p:tav>
                                      </p:tavLst>
                                    </p:anim>
                                    <p:animEffect transition="in" filter="fade">
                                      <p:cBhvr>
                                        <p:cTn id="38" dur="500"/>
                                        <p:tgtEl>
                                          <p:spTgt spid="7">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7"/>
            <a:ext cx="8291264" cy="2592288"/>
          </a:xfrm>
        </p:spPr>
        <p:txBody>
          <a:bodyPr>
            <a:normAutofit fontScale="85000" lnSpcReduction="20000"/>
          </a:bodyPr>
          <a:lstStyle/>
          <a:p>
            <a:pPr algn="ctr">
              <a:buNone/>
            </a:pPr>
            <a:r>
              <a:rPr lang="es-CO" dirty="0" smtClean="0"/>
              <a:t>    Continua diciendo la sierva del Señor: “Los que se ponen a proclamar un mensaje bajo su propia responsabilidad individual, los que, al par que aseveran ser enseñados y conducidos por Dios, se dedican especialmente a derribar lo que Dios ha estado edificando durante años, </a:t>
            </a:r>
            <a:r>
              <a:rPr lang="es-CO" b="1" dirty="0" smtClean="0"/>
              <a:t>no están haciendo la voluntad de Dios</a:t>
            </a:r>
            <a:r>
              <a:rPr lang="es-CO" dirty="0" smtClean="0"/>
              <a:t>. </a:t>
            </a:r>
          </a:p>
        </p:txBody>
      </p:sp>
      <p:sp>
        <p:nvSpPr>
          <p:cNvPr id="4" name="3 Rectángulo"/>
          <p:cNvSpPr/>
          <p:nvPr/>
        </p:nvSpPr>
        <p:spPr>
          <a:xfrm>
            <a:off x="395536" y="3140968"/>
            <a:ext cx="5112568" cy="3108543"/>
          </a:xfrm>
          <a:prstGeom prst="rect">
            <a:avLst/>
          </a:prstGeom>
          <a:solidFill>
            <a:srgbClr val="FFC000"/>
          </a:solidFill>
        </p:spPr>
        <p:txBody>
          <a:bodyPr wrap="square">
            <a:spAutoFit/>
          </a:bodyPr>
          <a:lstStyle/>
          <a:p>
            <a:pPr algn="ctr"/>
            <a:r>
              <a:rPr lang="es-CO" sz="2800" dirty="0" smtClean="0"/>
              <a:t>Sépase que estos hombres están de parte del gran engañador. No los creáis. Se están aliando con los enemigos de Dios y la verdad. Se burlarán de la orden del ministerio como de un sistema de sacerdocio”. </a:t>
            </a:r>
          </a:p>
        </p:txBody>
      </p:sp>
      <p:pic>
        <p:nvPicPr>
          <p:cNvPr id="18434" name="Picture 2" descr="http://t1.gstatic.com/images?q=tbn:ANd9GcScLEq8GiKl0essbbLTBk38gtqBo1GtmSy5gr7iqLIpcDPkebgA"/>
          <p:cNvPicPr>
            <a:picLocks noChangeAspect="1" noChangeArrowheads="1"/>
          </p:cNvPicPr>
          <p:nvPr/>
        </p:nvPicPr>
        <p:blipFill>
          <a:blip r:embed="rId2" cstate="print"/>
          <a:srcRect/>
          <a:stretch>
            <a:fillRect/>
          </a:stretch>
        </p:blipFill>
        <p:spPr bwMode="auto">
          <a:xfrm>
            <a:off x="6228184" y="2852936"/>
            <a:ext cx="2448272" cy="2232248"/>
          </a:xfrm>
          <a:prstGeom prst="rect">
            <a:avLst/>
          </a:prstGeom>
          <a:noFill/>
        </p:spPr>
      </p:pic>
      <p:sp>
        <p:nvSpPr>
          <p:cNvPr id="6" name="5 Rectángulo"/>
          <p:cNvSpPr/>
          <p:nvPr/>
        </p:nvSpPr>
        <p:spPr>
          <a:xfrm>
            <a:off x="6228184" y="5301208"/>
            <a:ext cx="2664296" cy="1200329"/>
          </a:xfrm>
          <a:prstGeom prst="rect">
            <a:avLst/>
          </a:prstGeom>
        </p:spPr>
        <p:txBody>
          <a:bodyPr wrap="square">
            <a:spAutoFit/>
          </a:bodyPr>
          <a:lstStyle/>
          <a:p>
            <a:pPr algn="ctr"/>
            <a:r>
              <a:rPr lang="es-CO" b="1" dirty="0" smtClean="0">
                <a:solidFill>
                  <a:srgbClr val="FF0000"/>
                </a:solidFill>
              </a:rPr>
              <a:t>Recuerde: “ El que no está conmigo, está contra mí. El que conmigo no junta, desparrama</a:t>
            </a:r>
            <a:r>
              <a:rPr lang="es-CO" b="1" dirty="0" smtClean="0">
                <a:solidFill>
                  <a:srgbClr val="002060"/>
                </a:solidFill>
              </a:rPr>
              <a:t>” Luc.11:23). </a:t>
            </a: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8434"/>
                                        </p:tgtEl>
                                        <p:attrNameLst>
                                          <p:attrName>style.visibility</p:attrName>
                                        </p:attrNameLst>
                                      </p:cBhvr>
                                      <p:to>
                                        <p:strVal val="visible"/>
                                      </p:to>
                                    </p:set>
                                    <p:anim to="" calcmode="lin" valueType="num">
                                      <p:cBhvr>
                                        <p:cTn id="7" dur="1" fill="hold"/>
                                        <p:tgtEl>
                                          <p:spTgt spid="1843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wheel(4)">
                                      <p:cBhvr>
                                        <p:cTn id="17"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626968" cy="5721499"/>
          </a:xfrm>
        </p:spPr>
        <p:txBody>
          <a:bodyPr>
            <a:normAutofit fontScale="85000" lnSpcReduction="10000"/>
          </a:bodyPr>
          <a:lstStyle/>
          <a:p>
            <a:pPr algn="ctr">
              <a:buNone/>
            </a:pPr>
            <a:r>
              <a:rPr lang="es-CO" dirty="0" smtClean="0"/>
              <a:t>    De los tales </a:t>
            </a:r>
            <a:r>
              <a:rPr lang="es-CO" b="1" u="sng" dirty="0" smtClean="0"/>
              <a:t>apartaos</a:t>
            </a:r>
            <a:r>
              <a:rPr lang="es-CO" dirty="0" smtClean="0"/>
              <a:t>; </a:t>
            </a:r>
            <a:r>
              <a:rPr lang="es-CO" u="sng" dirty="0" smtClean="0">
                <a:solidFill>
                  <a:srgbClr val="0070C0"/>
                </a:solidFill>
              </a:rPr>
              <a:t>no tengáis comunión con su mensaje</a:t>
            </a:r>
            <a:r>
              <a:rPr lang="es-CO" dirty="0" smtClean="0"/>
              <a:t>, por mucho que citen los Testimonios y traten de atrincherarse detrás de ellos.</a:t>
            </a:r>
          </a:p>
          <a:p>
            <a:pPr algn="ctr">
              <a:buNone/>
            </a:pPr>
            <a:endParaRPr lang="es-CO" dirty="0" smtClean="0"/>
          </a:p>
          <a:p>
            <a:pPr algn="ctr">
              <a:buNone/>
            </a:pPr>
            <a:r>
              <a:rPr lang="es-CO" dirty="0" smtClean="0"/>
              <a:t>    No los recibáis; porque Dios no les ha encomendado que hagan esta obra. </a:t>
            </a:r>
          </a:p>
          <a:p>
            <a:pPr>
              <a:buNone/>
            </a:pPr>
            <a:endParaRPr lang="es-CO" dirty="0" smtClean="0"/>
          </a:p>
          <a:p>
            <a:pPr algn="ctr">
              <a:buNone/>
            </a:pPr>
            <a:r>
              <a:rPr lang="es-CO" dirty="0" smtClean="0"/>
              <a:t>      El resultado de una obra tal será la </a:t>
            </a:r>
            <a:r>
              <a:rPr lang="es-CO" u="sng" dirty="0" smtClean="0">
                <a:solidFill>
                  <a:srgbClr val="0070C0"/>
                </a:solidFill>
              </a:rPr>
              <a:t>incredulidad</a:t>
            </a:r>
            <a:r>
              <a:rPr lang="es-CO" dirty="0" smtClean="0"/>
              <a:t> en los Testimonios, y en lo posible anularán la obra que he estado haciendo durante años.</a:t>
            </a:r>
          </a:p>
          <a:p>
            <a:endParaRPr lang="es-CO" dirty="0"/>
          </a:p>
        </p:txBody>
      </p:sp>
      <p:pic>
        <p:nvPicPr>
          <p:cNvPr id="52226" name="Picture 2" descr="http://t3.gstatic.com/images?q=tbn:ANd9GcRj7Rz2ADjwF3daN40nNmkQy97--2qqfjGTFZLm07g9dICHKAGr"/>
          <p:cNvPicPr>
            <a:picLocks noChangeAspect="1" noChangeArrowheads="1"/>
          </p:cNvPicPr>
          <p:nvPr/>
        </p:nvPicPr>
        <p:blipFill>
          <a:blip r:embed="rId2" cstate="print"/>
          <a:srcRect/>
          <a:stretch>
            <a:fillRect/>
          </a:stretch>
        </p:blipFill>
        <p:spPr bwMode="auto">
          <a:xfrm>
            <a:off x="6191672" y="1844824"/>
            <a:ext cx="2952328" cy="2935213"/>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100"/>
                                        <p:tgtEl>
                                          <p:spTgt spid="3">
                                            <p:txEl>
                                              <p:pRg st="2" end="2"/>
                                            </p:txEl>
                                          </p:spTgt>
                                        </p:tgtEl>
                                      </p:cBhvr>
                                    </p:animEffect>
                                    <p:anim calcmode="lin" valueType="num">
                                      <p:cBhvr>
                                        <p:cTn id="8"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9"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24" presetClass="entr" presetSubtype="0" fill="hold" nodeType="click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 to="" calcmode="lin" valueType="num">
                                      <p:cBhvr>
                                        <p:cTn id="16"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2016224"/>
          </a:xfrm>
        </p:spPr>
        <p:txBody>
          <a:bodyPr>
            <a:normAutofit lnSpcReduction="10000"/>
          </a:bodyPr>
          <a:lstStyle/>
          <a:p>
            <a:pPr algn="ctr">
              <a:buNone/>
            </a:pPr>
            <a:r>
              <a:rPr lang="es-CO" dirty="0" smtClean="0"/>
              <a:t>     He dedicado casi toda mi vida a esta obra, pero con frecuencia mi carga ha sido agravada por hombres que se levantaban a proclamar un mensaje que Dios no les había dado.</a:t>
            </a:r>
          </a:p>
        </p:txBody>
      </p:sp>
      <p:sp>
        <p:nvSpPr>
          <p:cNvPr id="4" name="3 Rectángulo"/>
          <p:cNvSpPr/>
          <p:nvPr/>
        </p:nvSpPr>
        <p:spPr>
          <a:xfrm>
            <a:off x="395536" y="2828836"/>
            <a:ext cx="4752528" cy="3046988"/>
          </a:xfrm>
          <a:prstGeom prst="rect">
            <a:avLst/>
          </a:prstGeom>
        </p:spPr>
        <p:txBody>
          <a:bodyPr wrap="square">
            <a:spAutoFit/>
          </a:bodyPr>
          <a:lstStyle/>
          <a:p>
            <a:pPr algn="ctr"/>
            <a:r>
              <a:rPr lang="es-CO" sz="3200" dirty="0" smtClean="0"/>
              <a:t>Esta clase de malos obreros ha elegido porciones de los Testimonios y les ha dado un marco de error, a fin de prestar influencia a sus falsos testimonios.</a:t>
            </a:r>
          </a:p>
        </p:txBody>
      </p:sp>
      <p:sp>
        <p:nvSpPr>
          <p:cNvPr id="17410" name="AutoShape 2" descr="data:image/jpeg;base64,/9j/4AAQSkZJRgABAQAAAQABAAD/2wCEAAkGBhAPEA8PDw8PDw8PDw0PDw0PDQ8NDQ0PFBAVFBQQFBQXHCYeFxkjGRQSHy8gJCcpLCwsFR4yNTAqNSYrLCkBCQoKDQwOFw8PFywcHh0pLCopLSkpLC4pLSopLCkpLC0tKSwpKSktKSksLywpNSksMCwsKSkqLiwsKSksKSwsKf/AABEIAQsAvQMBIgACEQEDEQH/xAAcAAEBAAIDAQEAAAAAAAAAAAAAAQYHAwQFCAL/xAA3EAACAQIEAgcGBgEFAAAAAAAAAQIDEQQFBiESMQcTIkFRYXEyUoGRobEUM2JywdEjQkNTguH/xAAbAQABBQEBAAAAAAAAAAAAAAAAAQIDBQYEB//EACwRAQEBAAIBAwIEBQUAAAAAAAABAgMRBBIhMUFRBRMyYRRCscHwIlJxkaH/2gAMAwEAAhEDEQA/AOuCixo1RICwKhD5AFA3tJIAosN7PkCiwGpJAtgUb2kkQoLYbakkC2AGdpJkAKMtSzIClG2pJlCgoy1LMhQUZalmXRKAkW9rLSBQWw21JIhbEbtz2MazzWtOjeFL/JU5XXsRf8ke9zE7qXOe2SVK0Yq8pJLxbSPMr6owsOdVP9u5rfH51Xru9So3+m9or4HS4mcO/Lv8sTzE+rY9XXmGXsqcvhY46ev6HfCa89ma7BF/Ech3UbQpa1wcv9xx9Ys9PDZrQqexVhL/ALK5ps/UZtbptPydhZ5OvrCt3IpqHBaixNG3BWlb3ZPiX1Mhy/pFmtq9NSXvQ2fyJZz5v7HyxnoPLy3UuGxFuColL3JdmR6o/wBUvwmzApUgNtSzJYqFipEdqWZAVAbalmSxUgEiO1LMukVEKXNrKyFjhxeMhRg51JKMUub+xyVKiinJuySu35GsdT5/LFVGk7Uo7Rj3PzZBy8s44lzntz6h1dUxDcKbcKXKy2lL1ZjtyAqtaur3U8nQUGRaV0ZXx9RKMWo33dhpWPRi3yVznjl9V7qnNr9rPorTHQ3hqEVKrFSltzRmNHR+DgrKjD5AHyDUws4+1CS9YtHEfXeP0FgqqadGKv5Gs9adC0VGVTDLdb2SANIA7eY5ZUw83CpFxadt1Y6gAjJp3Ts/IyPIta1qDUajdWnsrP2oryZjgsLLZ8Fls+G6ctzSliYKdKSa713x8mdw09kebVMNNTg/WPdJeDNp5Rm0MTTU4c/9Ue+LJs8nfs7+LU07yKkEVBa6plCgoy1LMlgBYZakmXSLYHBj8XGlTnUlyhFsuremUkYvrrPOCKw8H2pbzafKPgYEzsZhjJVqk6knvJt/DuR12VPLv167TydFyAqIish0ZpqWOxEIJdm6uz6f0vpejgqUYwiuKyu7GAdCmnFCiq0l2pd9jbgAAsAASUU1ZlsLAGr+lXQEK9GVelFKcbvZHzriKLhJxas02j7VxVBVISjLdNNHy10o5EsLjJ8KtGTbAMMRSIAH7pvc9vIc6nhqimvZ/wBUb7NHhI7FNiVLx6src+CxUa1ONSDvGSuvLyOwYNoHNGpyw8n2Zpyh5TXNL1X2M5HTXcXHFfXnsAA210TIUhbjLUky6ZiXSFj+GlTornUbb9EZaa76Qa98RGPu019WW/PrrFZSRiwIUrDg5MPG8or9S+5xlhKzT8GgD6w6N6CjgqVvdRlhgfRLm6rYOEb7xSRngBSAoBAAAGfPvTxRSq05d7bPoGcrJs+cOm/MVUxMYJ34bgRrIAoFEc0ThRzISnZenlGNdKrTqLnCSfrbuNuUqinGMo7qSUl6NXRpWlKxszReZqrQ6u/bo7W/Q3t/Qz4q08Pfv6WQgWA21azIVEAy1JI6hrLXSf4yV/dhb5Gz0jXPSHStiYS96mvoy48j9LJWezFCohTgNACAGzuiDVv4esqMn2ZO3M+jMPWU4qS3uj4twWLlSnGcXZxdz6a6LdVrF4eMW+1FW57gGeAAAABuwB4mrM5jhcPObdnZ2PlLUuavE4ipUbveTsbW6atV79RCXkzSjAgAigURypnEjkQHRyQZl+gK1sRKN9pU5beaaf8AZiETIdF3/GUkr27bbW9lwvn4EenX4965M/8ALZ4AILWkkAAMtSSOsYn0g5W6lKNaKu6TfF+195lqR+K1BTjKEldSTTXky+3PVOmT9PcaQB2cyw/VVqtP3ZyS9LnWK9zKRFAAM+6JtRSw+KhBvsya2MBPU0zierxVKT27S+4B9j053Sa70mfo6GSYlTw9KV1vBb38jvca8V8wCnUzavwUZy71Fna4l4ni6uxkaeFqyk0uy+8A+XdbZjKti6rbvaTMeO7nFdTr1ZLk5yt8zpgIFIUAsTljE44I7NNCU/MWNK7SW7bSSW7bbskbK0blbw9OcJwlCs5XlxR24bdnhlyaNdUk0+NbOO6fg77fU2hprO1i6Kk/zIWjUXn3S9GQ8l9lp4Gc/me/z9HrggOa1oJAEIM7PkcZbCxUaG1lZlqbWeH4MZV/VaXzR4hlnSPQtiIS96n9mYmcevmuLknWrAADTEP1CbTTXNcmQAG6OjLWtetQdCtOlw058MeOpwS4bJ+viZpnOeulRcoSS22caj/vc1F0XNJ1G3hF2kr1n/m5eHu/zc2Pn7vQdnS5c4b/ACV2ZXz98k8uSbsn27vX9V14vDjXHLYxSl0jYjr1GeItC9u2puxelPWfFh8PSoYiNR1E+t4XPsrhW1n6/QxVVVHEfmcG/PqeNc/CxOkSs5SoPralVcHtdQ6FLl3Kyuy3x6vzce96/wA/b+7l5M59Gr0w64QBZq9QCAHJA54nBBnNFiVJl2Jez6M9HTWcfha8ZN9iVo1F+l9/quZ0F7Evh9DqKoR9dyxPN3j1NRu5SurrdNJprk0DC9D6icrYWo29n1Unu1bd03/BmZw7lzeq1Xj8uebE1kbAZCK109JYqBUjQ2sxMtedJn5tD9kvuYYZf0k1r16cfdp/dmIEGvlW8366gKBqJCgAGe9Fte85006EZcUWnVheVmrbPwul8zYGrca6VJwl1fE1bijJpfBbmiMJi50pqpTk4yjya+3oZdlurZ4lVIYtU5pUqjptRlx9aleMGlNbPlfuKjyvCu+Wcs+P/Vh4/kenPpdXA1JyxCaqqDctpON0t/Q5+keoutoxddV5qmnKUWurjfZJR4VZ7Hi1M4nTl2adOnPyTk185M8zEYiVSUpzblKTu2ztzw31zd+kQ75Z6bmfVxlIU6nKEKABE56bOBHNTYlPy7kXdNeT+x1qcUlvsjnob/JmYaJyShUpTnVpRqVFUcbz7Vo2TW3Ih1uYlrs4eC8+5mPM0XgJVMRCpFPgpvilO1orb2fU2OfmlRjBcMIqMVyjFKKXwR+jg5OT1Xtp/F8b8jHp77BcgIbXZ0/RQdXNMYqFGpVfKMW/jbY0NrNddTtq7WeL6zGVWuUbQXwPDP3iKznKU3zk238WcZEpN69WrQpABqghQBcAAEKEgACkKAQFAAOWDscRyQEp0dvDfV/Y2NovCuGH4pK3WTckv0pWTMAyxx66kppODnBTu3bhbStsbdSsrJWS2SXJI4fJ111Puv8A8K4prV39v7qQEOG1oulPyy3ImM7K5TW+utTddL8PSf8Ajg+21ynLw9Djz/XtSunTop0qb5u/bkv4MUuaGsV5HkzU9OAEKI4EKAAQoAACIUABgoBCgAABEAP0jmoU77+Bwo7VJ7ISn5nuyfSemXWkq9TalGWy76sl3ehsG54uka3FhKf6XOHwUv8A09gp+bd1q9/Rs/A4ccfDLn+b3qkuCHP27y4FyCFaPAIaJ5ypBYoBACoAAAAAWCAKLH6sQCoDno4Oc3aMW35K56+G0fiJq/Bb1dht3nPzUuODk5P05teDcGQy0Vif+Nv0aJHRWKb/AC2vjH+xn5uPuk/g+f8A2X/p4CZ2cPFtpJNttJJc233Hv0uj/Ey59XBeMp3+iMnyDR8MM1UnLrai9na0IPxS735kfJ5PHme17dXB+G8+9SXPU+9elkWAdDD06b9pK8v3Sd2v4O+QFRq93utfjExmZnxAgYGdnlyAgnZWkQQGkecKQoYBCkKAABYABEKgD9noZVlcq04xS7zhy3AyqzUUu82bkORxoRTt2rbs5+blmJ+6y8Lw7z67vxHPlWTU6MIpRV7buyvc9JJAFVrVrXYxnE6kLEAGdpAgJcaVbkFyCWlGCC40oAS4hWkSoWIaZ5uoIUAAgAKCFAABbAGbaEwabc2t+4zsxLQ1O1O5lpT+Rr/XW1/DsTPBkuAQ5u1grIQXEKC5Lgb2UJcEuIVbkFyCAYBBA0oQoNO83QoIAUEKgAQoABUAgDY2ipf4zKjB9E4rbhM3uUnkTrdbf8P1NcGVYZCHO71ICXEKC4JcaUuCC4gARgQoAADSZQEah5sWAYAIUBgAEKAUAAGQ6TxPDUSNlUZ3SZp7LsTwTT8zZ+SY9VILfuKvzMe/qaf8H5pc3FeqQXIVzQKQAQoyC5BApABCgIABcBkuBWliApqHmqFDIAUhSAFB+rCwBCAsQAmZVpTN+GSg3zMWkdjLpNTjbxRFy4m82V1eLy3i5JqNwU53Vz9nSyp3pxv4HcM/qdXpvMX1ZlAAM7P6QAAAhSMQAAAoQqLYUP/Z"/>
          <p:cNvSpPr>
            <a:spLocks noChangeAspect="1" noChangeArrowheads="1"/>
          </p:cNvSpPr>
          <p:nvPr/>
        </p:nvSpPr>
        <p:spPr bwMode="auto">
          <a:xfrm>
            <a:off x="63500" y="-1219200"/>
            <a:ext cx="1800225" cy="25431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7412" name="AutoShape 4" descr="data:image/jpeg;base64,/9j/4AAQSkZJRgABAQAAAQABAAD/2wCEAAkGBhAPEA8PDw8PDw8PDw0PDw0PDQ8NDQ0PFBAVFBQQFBQXHCYeFxkjGRQSHy8gJCcpLCwsFR4yNTAqNSYrLCkBCQoKDQwOFw8PFywcHh0pLCopLSkpLC4pLSopLCkpLC0tKSwpKSktKSksLywpNSksMCwsKSkqLiwsKSksKSwsKf/AABEIAQsAvQMBIgACEQEDEQH/xAAcAAEBAAIDAQEAAAAAAAAAAAAAAQYHAwQFCAL/xAA3EAACAQIEAgcGBgEFAAAAAAAAAQIDEQQFBiESMQcTIkFRYXEyUoGRobEUM2JywdEjQkNTguH/xAAbAQABBQEBAAAAAAAAAAAAAAAAAQIDBQYEB//EACwRAQEBAAIBAwIEBQUAAAAAAAABAgMRBBIhMUFRBRMyYRRCscHwIlJxkaH/2gAMAwEAAhEDEQA/AOuCixo1RICwKhD5AFA3tJIAosN7PkCiwGpJAtgUb2kkQoLYbakkC2AGdpJkAKMtSzIClG2pJlCgoy1LMhQUZalmXRKAkW9rLSBQWw21JIhbEbtz2MazzWtOjeFL/JU5XXsRf8ke9zE7qXOe2SVK0Yq8pJLxbSPMr6owsOdVP9u5rfH51Xru9So3+m9or4HS4mcO/Lv8sTzE+rY9XXmGXsqcvhY46ev6HfCa89ma7BF/Ech3UbQpa1wcv9xx9Ys9PDZrQqexVhL/ALK5ps/UZtbptPydhZ5OvrCt3IpqHBaixNG3BWlb3ZPiX1Mhy/pFmtq9NSXvQ2fyJZz5v7HyxnoPLy3UuGxFuColL3JdmR6o/wBUvwmzApUgNtSzJYqFipEdqWZAVAbalmSxUgEiO1LMukVEKXNrKyFjhxeMhRg51JKMUub+xyVKiinJuySu35GsdT5/LFVGk7Uo7Rj3PzZBy8s44lzntz6h1dUxDcKbcKXKy2lL1ZjtyAqtaur3U8nQUGRaV0ZXx9RKMWo33dhpWPRi3yVznjl9V7qnNr9rPorTHQ3hqEVKrFSltzRmNHR+DgrKjD5AHyDUws4+1CS9YtHEfXeP0FgqqadGKv5Gs9adC0VGVTDLdb2SANIA7eY5ZUw83CpFxadt1Y6gAjJp3Ts/IyPIta1qDUajdWnsrP2oryZjgsLLZ8Fls+G6ctzSliYKdKSa713x8mdw09kebVMNNTg/WPdJeDNp5Rm0MTTU4c/9Ue+LJs8nfs7+LU07yKkEVBa6plCgoy1LMlgBYZakmXSLYHBj8XGlTnUlyhFsuremUkYvrrPOCKw8H2pbzafKPgYEzsZhjJVqk6knvJt/DuR12VPLv167TydFyAqIish0ZpqWOxEIJdm6uz6f0vpejgqUYwiuKyu7GAdCmnFCiq0l2pd9jbgAAsAASUU1ZlsLAGr+lXQEK9GVelFKcbvZHzriKLhJxas02j7VxVBVISjLdNNHy10o5EsLjJ8KtGTbAMMRSIAH7pvc9vIc6nhqimvZ/wBUb7NHhI7FNiVLx6src+CxUa1ONSDvGSuvLyOwYNoHNGpyw8n2Zpyh5TXNL1X2M5HTXcXHFfXnsAA210TIUhbjLUky6ZiXSFj+GlTornUbb9EZaa76Qa98RGPu019WW/PrrFZSRiwIUrDg5MPG8or9S+5xlhKzT8GgD6w6N6CjgqVvdRlhgfRLm6rYOEb7xSRngBSAoBAAAGfPvTxRSq05d7bPoGcrJs+cOm/MVUxMYJ34bgRrIAoFEc0ThRzISnZenlGNdKrTqLnCSfrbuNuUqinGMo7qSUl6NXRpWlKxszReZqrQ6u/bo7W/Q3t/Qz4q08Pfv6WQgWA21azIVEAy1JI6hrLXSf4yV/dhb5Gz0jXPSHStiYS96mvoy48j9LJWezFCohTgNACAGzuiDVv4esqMn2ZO3M+jMPWU4qS3uj4twWLlSnGcXZxdz6a6LdVrF4eMW+1FW57gGeAAAABuwB4mrM5jhcPObdnZ2PlLUuavE4ipUbveTsbW6atV79RCXkzSjAgAigURypnEjkQHRyQZl+gK1sRKN9pU5beaaf8AZiETIdF3/GUkr27bbW9lwvn4EenX4965M/8ALZ4AILWkkAAMtSSOsYn0g5W6lKNaKu6TfF+195lqR+K1BTjKEldSTTXky+3PVOmT9PcaQB2cyw/VVqtP3ZyS9LnWK9zKRFAAM+6JtRSw+KhBvsya2MBPU0zierxVKT27S+4B9j053Sa70mfo6GSYlTw9KV1vBb38jvca8V8wCnUzavwUZy71Fna4l4ni6uxkaeFqyk0uy+8A+XdbZjKti6rbvaTMeO7nFdTr1ZLk5yt8zpgIFIUAsTljE44I7NNCU/MWNK7SW7bSSW7bbskbK0blbw9OcJwlCs5XlxR24bdnhlyaNdUk0+NbOO6fg77fU2hprO1i6Kk/zIWjUXn3S9GQ8l9lp4Gc/me/z9HrggOa1oJAEIM7PkcZbCxUaG1lZlqbWeH4MZV/VaXzR4hlnSPQtiIS96n9mYmcevmuLknWrAADTEP1CbTTXNcmQAG6OjLWtetQdCtOlw058MeOpwS4bJ+viZpnOeulRcoSS22caj/vc1F0XNJ1G3hF2kr1n/m5eHu/zc2Pn7vQdnS5c4b/ACV2ZXz98k8uSbsn27vX9V14vDjXHLYxSl0jYjr1GeItC9u2puxelPWfFh8PSoYiNR1E+t4XPsrhW1n6/QxVVVHEfmcG/PqeNc/CxOkSs5SoPralVcHtdQ6FLl3Kyuy3x6vzce96/wA/b+7l5M59Gr0w64QBZq9QCAHJA54nBBnNFiVJl2Jez6M9HTWcfha8ZN9iVo1F+l9/quZ0F7Evh9DqKoR9dyxPN3j1NRu5SurrdNJprk0DC9D6icrYWo29n1Unu1bd03/BmZw7lzeq1Xj8uebE1kbAZCK109JYqBUjQ2sxMtedJn5tD9kvuYYZf0k1r16cfdp/dmIEGvlW8366gKBqJCgAGe9Fte85006EZcUWnVheVmrbPwul8zYGrca6VJwl1fE1bijJpfBbmiMJi50pqpTk4yjya+3oZdlurZ4lVIYtU5pUqjptRlx9aleMGlNbPlfuKjyvCu+Wcs+P/Vh4/kenPpdXA1JyxCaqqDctpON0t/Q5+keoutoxddV5qmnKUWurjfZJR4VZ7Hi1M4nTl2adOnPyTk185M8zEYiVSUpzblKTu2ztzw31zd+kQ75Z6bmfVxlIU6nKEKABE56bOBHNTYlPy7kXdNeT+x1qcUlvsjnob/JmYaJyShUpTnVpRqVFUcbz7Vo2TW3Ih1uYlrs4eC8+5mPM0XgJVMRCpFPgpvilO1orb2fU2OfmlRjBcMIqMVyjFKKXwR+jg5OT1Xtp/F8b8jHp77BcgIbXZ0/RQdXNMYqFGpVfKMW/jbY0NrNddTtq7WeL6zGVWuUbQXwPDP3iKznKU3zk238WcZEpN69WrQpABqghQBcAAEKEgACkKAQFAAOWDscRyQEp0dvDfV/Y2NovCuGH4pK3WTckv0pWTMAyxx66kppODnBTu3bhbStsbdSsrJWS2SXJI4fJ111Puv8A8K4prV39v7qQEOG1oulPyy3ImM7K5TW+utTddL8PSf8Ajg+21ynLw9Djz/XtSunTop0qb5u/bkv4MUuaGsV5HkzU9OAEKI4EKAAQoAACIUABgoBCgAABEAP0jmoU77+Bwo7VJ7ISn5nuyfSemXWkq9TalGWy76sl3ehsG54uka3FhKf6XOHwUv8A09gp+bd1q9/Rs/A4ccfDLn+b3qkuCHP27y4FyCFaPAIaJ5ypBYoBACoAAAAAWCAKLH6sQCoDno4Oc3aMW35K56+G0fiJq/Bb1dht3nPzUuODk5P05teDcGQy0Vif+Nv0aJHRWKb/AC2vjH+xn5uPuk/g+f8A2X/p4CZ2cPFtpJNttJJc233Hv0uj/Ey59XBeMp3+iMnyDR8MM1UnLrai9na0IPxS735kfJ5PHme17dXB+G8+9SXPU+9elkWAdDD06b9pK8v3Sd2v4O+QFRq93utfjExmZnxAgYGdnlyAgnZWkQQGkecKQoYBCkKAABYABEKgD9noZVlcq04xS7zhy3AyqzUUu82bkORxoRTt2rbs5+blmJ+6y8Lw7z67vxHPlWTU6MIpRV7buyvc9JJAFVrVrXYxnE6kLEAGdpAgJcaVbkFyCWlGCC40oAS4hWkSoWIaZ5uoIUAAgAKCFAABbAGbaEwabc2t+4zsxLQ1O1O5lpT+Rr/XW1/DsTPBkuAQ5u1grIQXEKC5Lgb2UJcEuIVbkFyCAYBBA0oQoNO83QoIAUEKgAQoABUAgDY2ipf4zKjB9E4rbhM3uUnkTrdbf8P1NcGVYZCHO71ICXEKC4JcaUuCC4gARgQoAADSZQEah5sWAYAIUBgAEKAUAAGQ6TxPDUSNlUZ3SZp7LsTwTT8zZ+SY9VILfuKvzMe/qaf8H5pc3FeqQXIVzQKQAQoyC5BApABCgIABcBkuBWliApqHmqFDIAUhSAFB+rCwBCAsQAmZVpTN+GSg3zMWkdjLpNTjbxRFy4m82V1eLy3i5JqNwU53Vz9nSyp3pxv4HcM/qdXpvMX1ZlAAM7P6QAAAhSMQAAAoQqLYUP/Z"/>
          <p:cNvSpPr>
            <a:spLocks noChangeAspect="1" noChangeArrowheads="1"/>
          </p:cNvSpPr>
          <p:nvPr/>
        </p:nvSpPr>
        <p:spPr bwMode="auto">
          <a:xfrm>
            <a:off x="63500" y="-1219200"/>
            <a:ext cx="1800225" cy="254317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7414" name="Picture 6" descr="http://t1.gstatic.com/images?q=tbn:ANd9GcQ3fY_cY4qYORuehRu3rxoRoEBX1v1hWTl2REc27Rx0U2PpcHPT"/>
          <p:cNvPicPr>
            <a:picLocks noChangeAspect="1" noChangeArrowheads="1"/>
          </p:cNvPicPr>
          <p:nvPr/>
        </p:nvPicPr>
        <p:blipFill>
          <a:blip r:embed="rId2" cstate="print"/>
          <a:srcRect/>
          <a:stretch>
            <a:fillRect/>
          </a:stretch>
        </p:blipFill>
        <p:spPr bwMode="auto">
          <a:xfrm>
            <a:off x="5652120" y="2708920"/>
            <a:ext cx="2880320" cy="2646041"/>
          </a:xfrm>
          <a:prstGeom prst="rect">
            <a:avLst/>
          </a:prstGeom>
          <a:noFill/>
        </p:spPr>
      </p:pic>
      <p:sp>
        <p:nvSpPr>
          <p:cNvPr id="8" name="7 Rectángulo"/>
          <p:cNvSpPr/>
          <p:nvPr/>
        </p:nvSpPr>
        <p:spPr>
          <a:xfrm>
            <a:off x="5580112" y="5589240"/>
            <a:ext cx="3096344" cy="523220"/>
          </a:xfrm>
          <a:prstGeom prst="rect">
            <a:avLst/>
          </a:prstGeom>
        </p:spPr>
        <p:txBody>
          <a:bodyPr wrap="square">
            <a:spAutoFit/>
          </a:bodyPr>
          <a:lstStyle/>
          <a:p>
            <a:r>
              <a:rPr lang="es-CO" sz="2800" b="1" dirty="0" smtClean="0">
                <a:solidFill>
                  <a:srgbClr val="FF0000"/>
                </a:solidFill>
              </a:rPr>
              <a:t>Léase 2 Pedro 3:16.</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7414"/>
                                        </p:tgtEl>
                                        <p:attrNameLst>
                                          <p:attrName>style.visibility</p:attrName>
                                        </p:attrNameLst>
                                      </p:cBhvr>
                                      <p:to>
                                        <p:strVal val="visible"/>
                                      </p:to>
                                    </p:set>
                                    <p:anim to="" calcmode="lin" valueType="num">
                                      <p:cBhvr>
                                        <p:cTn id="7" dur="1" fill="hold"/>
                                        <p:tgtEl>
                                          <p:spTgt spid="1741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8"/>
                                        </p:tgtEl>
                                        <p:attrNameLst>
                                          <p:attrName>style.visibility</p:attrName>
                                        </p:attrNameLst>
                                      </p:cBhvr>
                                      <p:to>
                                        <p:strVal val="visible"/>
                                      </p:to>
                                    </p:set>
                                    <p:animEffect transition="in" filter="wheel(4)">
                                      <p:cBhvr>
                                        <p:cTn id="17" dur="2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692696"/>
            <a:ext cx="8229600" cy="5688632"/>
          </a:xfrm>
          <a:blipFill>
            <a:blip r:embed="rId2" cstate="print"/>
            <a:tile tx="0" ty="0" sx="100000" sy="100000" flip="none" algn="tl"/>
          </a:blipFill>
        </p:spPr>
        <p:txBody>
          <a:bodyPr>
            <a:normAutofit fontScale="92500" lnSpcReduction="10000"/>
          </a:bodyPr>
          <a:lstStyle/>
          <a:p>
            <a:pPr algn="ctr">
              <a:buNone/>
            </a:pPr>
            <a:r>
              <a:rPr lang="es-CO" dirty="0" smtClean="0"/>
              <a:t>    </a:t>
            </a:r>
            <a:r>
              <a:rPr lang="es-CO" sz="3600" dirty="0" smtClean="0"/>
              <a:t>Cuando queda de manifiesto que su mensaje es un error, entonces los Testimonios puestos en compañía del error comparten la misma condenación; </a:t>
            </a:r>
          </a:p>
          <a:p>
            <a:pPr algn="ctr">
              <a:buNone/>
            </a:pPr>
            <a:endParaRPr lang="es-CO" sz="3600" dirty="0" smtClean="0"/>
          </a:p>
          <a:p>
            <a:pPr algn="ctr">
              <a:buNone/>
            </a:pPr>
            <a:r>
              <a:rPr lang="es-CO" sz="3600" dirty="0" smtClean="0"/>
              <a:t>y la gente del mundo, que no sabe que los Testimonios citados son extractos de cartas particulares usadas sin consentimiento mío, presentan estos asuntos como evidencia de que mi obra no es de Dios, ni de la verdad, sino una mentira.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410944" cy="5976664"/>
          </a:xfrm>
        </p:spPr>
        <p:txBody>
          <a:bodyPr>
            <a:normAutofit lnSpcReduction="10000"/>
          </a:bodyPr>
          <a:lstStyle/>
          <a:p>
            <a:pPr algn="ctr">
              <a:buNone/>
            </a:pPr>
            <a:r>
              <a:rPr lang="es-CO" dirty="0" smtClean="0"/>
              <a:t>   </a:t>
            </a:r>
            <a:r>
              <a:rPr lang="es-CO" sz="4000" dirty="0" smtClean="0"/>
              <a:t>Los que desacreditan así la obra de Dios tendrán que responder ante Dios de la obra que están haciendo.</a:t>
            </a:r>
          </a:p>
          <a:p>
            <a:pPr algn="ctr"/>
            <a:endParaRPr lang="es-CO" sz="4000" dirty="0" smtClean="0"/>
          </a:p>
          <a:p>
            <a:pPr algn="ctr">
              <a:buNone/>
            </a:pPr>
            <a:r>
              <a:rPr lang="es-CO" sz="4000" dirty="0" smtClean="0"/>
              <a:t>    Dios tiene una iglesia, y ella tiene un ministerio designado divinamente.</a:t>
            </a:r>
            <a:endParaRPr lang="es-CO" sz="4000" dirty="0"/>
          </a:p>
        </p:txBody>
      </p:sp>
      <p:pic>
        <p:nvPicPr>
          <p:cNvPr id="16386" name="Picture 2" descr="http://t0.gstatic.com/images?q=tbn:ANd9GcTylcnGdPNglcWLhPE_8EkAhYs6t_s6ccibqmgY8Y6KZIBS9CP1Pw"/>
          <p:cNvPicPr>
            <a:picLocks noChangeAspect="1" noChangeArrowheads="1"/>
          </p:cNvPicPr>
          <p:nvPr/>
        </p:nvPicPr>
        <p:blipFill>
          <a:blip r:embed="rId2" cstate="print"/>
          <a:srcRect/>
          <a:stretch>
            <a:fillRect/>
          </a:stretch>
        </p:blipFill>
        <p:spPr bwMode="auto">
          <a:xfrm>
            <a:off x="6084168" y="3717032"/>
            <a:ext cx="2592288" cy="2016224"/>
          </a:xfrm>
          <a:prstGeom prst="rect">
            <a:avLst/>
          </a:prstGeom>
          <a:noFill/>
        </p:spPr>
      </p:pic>
      <p:pic>
        <p:nvPicPr>
          <p:cNvPr id="16388" name="Picture 4" descr="http://t2.gstatic.com/images?q=tbn:ANd9GcQYRlLGOnBZcCKR3vEe8lpg5EqTESZrYDJ_WF1_QjG9TUID8ejaTA"/>
          <p:cNvPicPr>
            <a:picLocks noChangeAspect="1" noChangeArrowheads="1"/>
          </p:cNvPicPr>
          <p:nvPr/>
        </p:nvPicPr>
        <p:blipFill>
          <a:blip r:embed="rId3" cstate="print"/>
          <a:srcRect/>
          <a:stretch>
            <a:fillRect/>
          </a:stretch>
        </p:blipFill>
        <p:spPr bwMode="auto">
          <a:xfrm>
            <a:off x="5940152" y="476672"/>
            <a:ext cx="2736304" cy="2298179"/>
          </a:xfrm>
          <a:prstGeom prst="rect">
            <a:avLst/>
          </a:prstGeom>
          <a:noFill/>
        </p:spPr>
      </p:pic>
      <p:sp>
        <p:nvSpPr>
          <p:cNvPr id="6" name="5 Rectángulo"/>
          <p:cNvSpPr/>
          <p:nvPr/>
        </p:nvSpPr>
        <p:spPr>
          <a:xfrm>
            <a:off x="5940152" y="2924944"/>
            <a:ext cx="2952328" cy="646331"/>
          </a:xfrm>
          <a:prstGeom prst="rect">
            <a:avLst/>
          </a:prstGeom>
        </p:spPr>
        <p:txBody>
          <a:bodyPr wrap="square">
            <a:spAutoFit/>
          </a:bodyPr>
          <a:lstStyle/>
          <a:p>
            <a:pPr algn="ctr"/>
            <a:r>
              <a:rPr lang="es-CO" dirty="0" smtClean="0"/>
              <a:t> </a:t>
            </a:r>
            <a:r>
              <a:rPr lang="es-CO" b="1" dirty="0" smtClean="0">
                <a:solidFill>
                  <a:srgbClr val="FF0000"/>
                </a:solidFill>
              </a:rPr>
              <a:t>Pero allí no tendrán quien los defienda.</a:t>
            </a:r>
          </a:p>
        </p:txBody>
      </p:sp>
      <p:sp>
        <p:nvSpPr>
          <p:cNvPr id="7" name="6 Rectángulo"/>
          <p:cNvSpPr/>
          <p:nvPr/>
        </p:nvSpPr>
        <p:spPr>
          <a:xfrm>
            <a:off x="6012160" y="5805264"/>
            <a:ext cx="2880320" cy="646331"/>
          </a:xfrm>
          <a:prstGeom prst="rect">
            <a:avLst/>
          </a:prstGeom>
        </p:spPr>
        <p:txBody>
          <a:bodyPr wrap="square">
            <a:spAutoFit/>
          </a:bodyPr>
          <a:lstStyle/>
          <a:p>
            <a:pPr algn="ctr"/>
            <a:r>
              <a:rPr lang="es-CO" b="1" dirty="0" smtClean="0">
                <a:solidFill>
                  <a:srgbClr val="FF0000"/>
                </a:solidFill>
              </a:rPr>
              <a:t>Predicar y exaltar su Ley ante las naciones.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
                                            <p:txEl>
                                              <p:pRg st="0" end="0"/>
                                            </p:txEl>
                                          </p:spTgt>
                                        </p:tgtEl>
                                        <p:attrNameLst>
                                          <p:attrName>style.visibility</p:attrName>
                                        </p:attrNameLst>
                                      </p:cBhvr>
                                      <p:to>
                                        <p:strVal val="visible"/>
                                      </p:to>
                                    </p:set>
                                    <p:animEffect transition="in" filter="wheel(4)">
                                      <p:cBhvr>
                                        <p:cTn id="7" dur="2000"/>
                                        <p:tgtEl>
                                          <p:spTgt spid="6">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16386"/>
                                        </p:tgtEl>
                                        <p:attrNameLst>
                                          <p:attrName>style.visibility</p:attrName>
                                        </p:attrNameLst>
                                      </p:cBhvr>
                                      <p:to>
                                        <p:strVal val="visible"/>
                                      </p:to>
                                    </p:set>
                                    <p:animEffect transition="in" filter="blinds(horizontal)">
                                      <p:cBhvr>
                                        <p:cTn id="12" dur="500"/>
                                        <p:tgtEl>
                                          <p:spTgt spid="16386"/>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heel(4)">
                                      <p:cBhvr>
                                        <p:cTn id="22"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2996952"/>
            <a:ext cx="8686800" cy="3861048"/>
          </a:xfrm>
          <a:solidFill>
            <a:schemeClr val="accent1">
              <a:lumMod val="20000"/>
              <a:lumOff val="80000"/>
            </a:schemeClr>
          </a:solidFill>
        </p:spPr>
        <p:txBody>
          <a:bodyPr>
            <a:normAutofit fontScale="85000" lnSpcReduction="20000"/>
          </a:bodyPr>
          <a:lstStyle/>
          <a:p>
            <a:pPr algn="ctr">
              <a:buNone/>
            </a:pPr>
            <a:r>
              <a:rPr lang="es-CO" dirty="0" smtClean="0"/>
              <a:t>     hasta que todos lleguemos a la unidad de la fe y del conocimiento del Hijo de Dios, a un varón perfecto, a la medida de la edad de la plenitud de Cristo:</a:t>
            </a:r>
          </a:p>
          <a:p>
            <a:pPr algn="ctr">
              <a:buNone/>
            </a:pPr>
            <a:r>
              <a:rPr lang="es-CO" dirty="0" smtClean="0"/>
              <a:t> que ya no seamos niños fluctuantes y llevados por doquiera de todo viento de doctrina, por estratagema de hombres que, para engañar, emplean con astucia los artificios del error:</a:t>
            </a:r>
          </a:p>
          <a:p>
            <a:pPr algn="ctr">
              <a:buNone/>
            </a:pPr>
            <a:r>
              <a:rPr lang="es-CO" dirty="0" smtClean="0"/>
              <a:t> antes siguiendo la verdad en amor, crezcamos en todas cosas en aquel que es la cabeza, a saber, Cristo."</a:t>
            </a:r>
            <a:r>
              <a:rPr lang="es-CO" dirty="0" smtClean="0">
                <a:solidFill>
                  <a:srgbClr val="FF0000"/>
                </a:solidFill>
              </a:rPr>
              <a:t> (Efe. 4: 11-15.)</a:t>
            </a:r>
          </a:p>
        </p:txBody>
      </p:sp>
      <p:sp>
        <p:nvSpPr>
          <p:cNvPr id="4" name="3 Rectángulo"/>
          <p:cNvSpPr/>
          <p:nvPr/>
        </p:nvSpPr>
        <p:spPr>
          <a:xfrm>
            <a:off x="395536" y="404664"/>
            <a:ext cx="5400600" cy="2308324"/>
          </a:xfrm>
          <a:prstGeom prst="rect">
            <a:avLst/>
          </a:prstGeom>
          <a:solidFill>
            <a:srgbClr val="FFC000"/>
          </a:solidFill>
        </p:spPr>
        <p:txBody>
          <a:bodyPr wrap="square">
            <a:spAutoFit/>
          </a:bodyPr>
          <a:lstStyle/>
          <a:p>
            <a:pPr algn="ctr">
              <a:buNone/>
            </a:pPr>
            <a:r>
              <a:rPr lang="es-CO" sz="2400" dirty="0" smtClean="0"/>
              <a:t>"Y él mismo dio </a:t>
            </a:r>
            <a:r>
              <a:rPr lang="es-CO" sz="2400" b="1" u="sng" dirty="0" smtClean="0">
                <a:solidFill>
                  <a:srgbClr val="0070C0"/>
                </a:solidFill>
              </a:rPr>
              <a:t>unos</a:t>
            </a:r>
            <a:r>
              <a:rPr lang="es-CO" sz="2400" dirty="0" smtClean="0"/>
              <a:t>, ciertamente apóstoles; y otros, profetas; y otros, evangelistas; y otros, pastores y doctores; para perfección de los santos, para la obra del ministerio, para edificación del cuerpo de Cristo; </a:t>
            </a:r>
          </a:p>
        </p:txBody>
      </p:sp>
      <p:pic>
        <p:nvPicPr>
          <p:cNvPr id="5" name="Picture 2" descr="http://t1.gstatic.com/images?q=tbn:ANd9GcS6xk1ChO0YQsN-1cswaogyfOToTXgEEG1tAcPMmIXaIpX2aFGRRw"/>
          <p:cNvPicPr>
            <a:picLocks noChangeAspect="1" noChangeArrowheads="1"/>
          </p:cNvPicPr>
          <p:nvPr/>
        </p:nvPicPr>
        <p:blipFill>
          <a:blip r:embed="rId2" cstate="print"/>
          <a:srcRect/>
          <a:stretch>
            <a:fillRect/>
          </a:stretch>
        </p:blipFill>
        <p:spPr bwMode="auto">
          <a:xfrm>
            <a:off x="6084168" y="404664"/>
            <a:ext cx="2736304" cy="2088232"/>
          </a:xfrm>
          <a:prstGeom prst="rect">
            <a:avLst/>
          </a:prstGeom>
          <a:noFill/>
        </p:spPr>
      </p:pic>
      <p:sp>
        <p:nvSpPr>
          <p:cNvPr id="7" name="6 Rectángulo"/>
          <p:cNvSpPr/>
          <p:nvPr/>
        </p:nvSpPr>
        <p:spPr>
          <a:xfrm>
            <a:off x="6300192" y="2492896"/>
            <a:ext cx="2592288" cy="400110"/>
          </a:xfrm>
          <a:prstGeom prst="rect">
            <a:avLst/>
          </a:prstGeom>
        </p:spPr>
        <p:txBody>
          <a:bodyPr wrap="square">
            <a:spAutoFit/>
          </a:bodyPr>
          <a:lstStyle/>
          <a:p>
            <a:r>
              <a:rPr lang="es-CO" sz="2000" b="1" dirty="0" smtClean="0">
                <a:solidFill>
                  <a:srgbClr val="FF0000"/>
                </a:solidFill>
              </a:rPr>
              <a:t> Léase Efesios 5:25-27.</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0"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p:cTn id="13" dur="500" fill="hold"/>
                                        <p:tgtEl>
                                          <p:spTgt spid="3">
                                            <p:bg/>
                                          </p:spTgt>
                                        </p:tgtEl>
                                        <p:attrNameLst>
                                          <p:attrName>ppt_w</p:attrName>
                                        </p:attrNameLst>
                                      </p:cBhvr>
                                      <p:tavLst>
                                        <p:tav tm="0">
                                          <p:val>
                                            <p:fltVal val="0"/>
                                          </p:val>
                                        </p:tav>
                                        <p:tav tm="100000">
                                          <p:val>
                                            <p:strVal val="#ppt_w"/>
                                          </p:val>
                                        </p:tav>
                                      </p:tavLst>
                                    </p:anim>
                                    <p:anim calcmode="lin" valueType="num">
                                      <p:cBhvr>
                                        <p:cTn id="14" dur="500" fill="hold"/>
                                        <p:tgtEl>
                                          <p:spTgt spid="3">
                                            <p:bg/>
                                          </p:spTgt>
                                        </p:tgtEl>
                                        <p:attrNameLst>
                                          <p:attrName>ppt_h</p:attrName>
                                        </p:attrNameLst>
                                      </p:cBhvr>
                                      <p:tavLst>
                                        <p:tav tm="0">
                                          <p:val>
                                            <p:fltVal val="0"/>
                                          </p:val>
                                        </p:tav>
                                        <p:tav tm="100000">
                                          <p:val>
                                            <p:strVal val="#ppt_h"/>
                                          </p:val>
                                        </p:tav>
                                      </p:tavLst>
                                    </p:anim>
                                    <p:animEffect transition="in" filter="fade">
                                      <p:cBhvr>
                                        <p:cTn id="15" dur="500"/>
                                        <p:tgtEl>
                                          <p:spTgt spid="3">
                                            <p:bg/>
                                          </p:spTgt>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0" fill="hold" grpId="0" nodeType="clickEffect">
                                  <p:stCondLst>
                                    <p:cond delay="0"/>
                                  </p:stCondLst>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1"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2" dur="500"/>
                                        <p:tgtEl>
                                          <p:spTgt spid="3">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grpId="0" nodeType="clickEffect">
                                  <p:stCondLst>
                                    <p:cond delay="0"/>
                                  </p:stCondLst>
                                  <p:childTnLst>
                                    <p:set>
                                      <p:cBhvr>
                                        <p:cTn id="26" dur="1" fill="hold">
                                          <p:stCondLst>
                                            <p:cond delay="0"/>
                                          </p:stCondLst>
                                        </p:cTn>
                                        <p:tgtEl>
                                          <p:spTgt spid="3">
                                            <p:txEl>
                                              <p:pRg st="1" end="1"/>
                                            </p:txEl>
                                          </p:spTgt>
                                        </p:tgtEl>
                                        <p:attrNameLst>
                                          <p:attrName>style.visibility</p:attrName>
                                        </p:attrNameLst>
                                      </p:cBhvr>
                                      <p:to>
                                        <p:strVal val="visible"/>
                                      </p:to>
                                    </p:set>
                                    <p:anim calcmode="lin" valueType="num">
                                      <p:cBhvr>
                                        <p:cTn id="27"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9" dur="500"/>
                                        <p:tgtEl>
                                          <p:spTgt spid="3">
                                            <p:txEl>
                                              <p:pRg st="1" end="1"/>
                                            </p:txEl>
                                          </p:spTgt>
                                        </p:tgtEl>
                                      </p:cBhvr>
                                    </p:animEffect>
                                  </p:childTnLst>
                                </p:cTn>
                              </p:par>
                            </p:childTnLst>
                          </p:cTn>
                        </p:par>
                      </p:childTnLst>
                    </p:cTn>
                  </p:par>
                  <p:par>
                    <p:cTn id="30" fill="hold">
                      <p:stCondLst>
                        <p:cond delay="indefinite"/>
                      </p:stCondLst>
                      <p:childTnLst>
                        <p:par>
                          <p:cTn id="31" fill="hold">
                            <p:stCondLst>
                              <p:cond delay="0"/>
                            </p:stCondLst>
                            <p:childTnLst>
                              <p:par>
                                <p:cTn id="32" presetID="53" presetClass="entr" presetSubtype="0" fill="hold" grpId="0" nodeType="clickEffect">
                                  <p:stCondLst>
                                    <p:cond delay="0"/>
                                  </p:stCondLst>
                                  <p:childTnLst>
                                    <p:set>
                                      <p:cBhvr>
                                        <p:cTn id="33" dur="1" fill="hold">
                                          <p:stCondLst>
                                            <p:cond delay="0"/>
                                          </p:stCondLst>
                                        </p:cTn>
                                        <p:tgtEl>
                                          <p:spTgt spid="3">
                                            <p:txEl>
                                              <p:pRg st="2" end="2"/>
                                            </p:txEl>
                                          </p:spTgt>
                                        </p:tgtEl>
                                        <p:attrNameLst>
                                          <p:attrName>style.visibility</p:attrName>
                                        </p:attrNameLst>
                                      </p:cBhvr>
                                      <p:to>
                                        <p:strVal val="visible"/>
                                      </p:to>
                                    </p:set>
                                    <p:anim calcmode="lin" valueType="num">
                                      <p:cBhvr>
                                        <p:cTn id="3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3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3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7"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6156176" cy="6453336"/>
          </a:xfrm>
          <a:solidFill>
            <a:schemeClr val="accent6">
              <a:lumMod val="40000"/>
              <a:lumOff val="60000"/>
            </a:schemeClr>
          </a:solidFill>
        </p:spPr>
        <p:txBody>
          <a:bodyPr>
            <a:normAutofit lnSpcReduction="10000"/>
          </a:bodyPr>
          <a:lstStyle/>
          <a:p>
            <a:pPr algn="ctr">
              <a:buNone/>
            </a:pPr>
            <a:r>
              <a:rPr lang="es-CO" dirty="0" smtClean="0"/>
              <a:t>      El Señor tiene sus agentes designados, (</a:t>
            </a:r>
            <a:r>
              <a:rPr lang="es-CO" u="sng" dirty="0" smtClean="0">
                <a:solidFill>
                  <a:srgbClr val="0070C0"/>
                </a:solidFill>
              </a:rPr>
              <a:t>apóstoles; profetas;  evangelistas; pastores y doctores; para perfección de los santos)</a:t>
            </a:r>
            <a:r>
              <a:rPr lang="es-CO" dirty="0" smtClean="0"/>
              <a:t>, una iglesia que ha sobrevivido persecuciones, conflictos y tinieblas. </a:t>
            </a:r>
          </a:p>
          <a:p>
            <a:endParaRPr lang="es-CO" dirty="0" smtClean="0"/>
          </a:p>
          <a:p>
            <a:pPr algn="ctr">
              <a:buNone/>
            </a:pPr>
            <a:r>
              <a:rPr lang="es-CO" dirty="0" smtClean="0"/>
              <a:t>   Jesús amó a la iglesia y se dio a sí mismo por ella, y él la restaurará, refinará, ennoblecerá y elevará, para que subsista firmemente en medio de las influencias corruptoras de este mundo.</a:t>
            </a:r>
          </a:p>
          <a:p>
            <a:endParaRPr lang="es-CO" dirty="0" smtClean="0"/>
          </a:p>
        </p:txBody>
      </p:sp>
      <p:sp>
        <p:nvSpPr>
          <p:cNvPr id="16386" name="AutoShape 2" descr="data:image/jpeg;base64,/9j/4AAQSkZJRgABAQAAAQABAAD/2wCEAAkGBhQQEBAUEBQWFBQVGBYWFRgWFRcVFxgXGRoWFRgYExUXHSceFxkvGhgWHzIgIygpLCwsGCMxQTAqNyYrLykBCQoKBQUFDQUFDSkYEhgpKSkpKSkpKSkpKSkpKSkpKSkpKSkpKSkpKSkpKSkpKSkpKSkpKSkpKSkpKSkpKSkpKf/AABEIAMkA+wMBIgACEQEDEQH/xAAcAAEAAgMBAQEAAAAAAAAAAAAABgcEBQgDAQL/xABPEAACAQMDAgMDBgcLCAsAAAABAgMABBEFEiEGMQcTQSJRYRQjMlJxgQgVQnKRk6EWJDM1U1RidLGz0Rc0Q4KUwdLTGCVEZHODlaKyxNT/xAAUAQEAAAAAAAAAAAAAAAAAAAAA/8QAFBEBAAAAAAAAAAAAAAAAAAAAAP/aAAwDAQACEQMRAD8AvGlKUClKUClKUClKUClKUClKrjxE8Z4NNLQ24FxcjgjPzcZ90rDkt/RHPvIoLHpVHaN4oRyWy3Gq6hKXd2C2lmBDsUZAMrIBIe2R85jkd+cb+w68sLgolle6gZn/AIOFFaaTONx/ziN1I75LPgYPIAzQWlSqy1XxQGm3Kx3FzFeBmKvDBAVuIOO7MsjRPgqQyey3tZGQMVYel6ilzBFNFnZKiyJkFTtYBhkHtwaDKpSlApSlApSlApSlApSlApSlApSlApSlApSlApSlApSlApSlApSlBX3jJ18dMswkJxc3G5YyDzGoxvk+3kAfE5/JIrl93JJJOSeSTySfjVmfhCysdWUNjCwRhMHPBaQnIzwdxPu4A+01jQWL0j4K3GpWIuopok3swjR93IUlSWZQdvtAjGD76x4eg9a02VvJtpg0imItDiQMhIYjzIzujB2jnKn0yM1JvBrrXyoljkfC2zHcp7NbTuqs/wADHMVcnONksnHGRf8Amg5+6Z8EtTMEu+4WzLgnYDukc44WZ4zwnbjc2OTtz3sLwu6sa4TypQVKjYqkYMckKpHPCcDAGSkq9uJWUD5s1ObO+SZA8TB0JYBlOQdrFTg+vIIz8KrXpjp2X90GqOoK2sc0c2eRuuWgYbVIwCNtxKW7/kZoLRpSlApSlApSlApSlApSlApSlApSlApSlApSlApSlApSlApSlApSlBT3j9DBbraXYiR7ouIwZF8xDEgaQho29hjuIHIPDH7qQ6gmgkl8y2UxrIqs0eOIpDkOkZJOUyNy+oDAHkGujPG/pJ77Ti8WTJbEyhRzuXGHAHvC+0PzSPWuYKDa6FHK/nxww+azxncwR3eKMMrPImz6PA2k4PssR61asWp31rDJctcaiptFVgLmCO3tZc8LH5bSBmBHHGWGQcA9tF4H9HfLZ7iYTyQPbCMxNGRnexY+2p+lHhCCvGQ2M1Ynik88OlXH4yngdWOyEQW5R3lIby8tLI4QDDMdoDbVOGHqEa6w13Ury10uKCMCG+2si2we3K4DL8maUuUK7fbyQo9nOMLW66K0ya1Fh5D+UWvLqCeJpZp1fyzP5mFLiMELEMOFB3AdwSD+uguqbMaVplmLx453O0NFw0UpdnCShwy7SW2AOCH93uknhr0/shNxO8k0zS3e0yBQEDXEu9o0UAKX2q5PxAGAAKCb0pSgUpSgUpSgUpSgUpSgUpSgUpSgUpSgUpSgUpSgUpSgUpSgUpUC8Q/Fu30tWjTE90QcRq3CH3zkfR/N7n4d6CXa9rCWdrPcSfRhRnIyATgZCgnjJOAPia476g1MXV3czhdgllkkCjHshmLAcAA8Hv61s+pvEG+1Et8pnco3+iU7IuDkDy14OCBy2Tx3rS2ARm2ynYrcb8bth9CQOSvvxzg5AJABCzfAq8RLy2WNmWaR7lZlydrwCBXiyucZEqvyBn2u/oZF4j9Cahqd/O8rlbOJlS3XMeeY0ZmSN5I1PtbgWLZ4xyBxU/Sur/iy+S4JBe3bKqu10l5COnmA4UGNpCHG7kDjnIvnWus9Dv4bSa7kSUB1CRO5DRs/ssZ4AwG1RnLMCOOCcjIQTphlZrq3DSx2NsqyXPl20UTzXUUkaQRBg8oDF1XG0guQ3fOReugab8mtoIiSSiAMSSxLnlySe+WLH76ru21O1ecjSrVZLe1imuo1iTZFcXieUmFbb7TIjjBwfakGOVFT/pnqSHULaO4tmyj+h4ZWHDI49GB/xGQQaDa0pSgUpSgUpSgUpSgUpSgUpSgUpSgUpSgUpSgUpSgUpWFrWsR2dvNcTHEcSl29/HooPdicAD1JFBkz3CxqzOwVVGWZiFUD3kngCqv6u8f7S2JSyX5VIMjcDshB/Oxl/wDVGD9aqu6h6xveo7yO3j9iN2IhgD7U4ywaVjw74Hf4cAVoNH6DvrtnW3tZX2MyMcbUV14ZTI+FDD3ZoNl1F4talesd1w0Kc4jgJiUA8YJU7nH5xNRaxsZLiRY4UaSRzhVQFmJ78AcnjJqUeH/Stvdai1nqLSwsQ6JtKqROp+g+5SOwcY9SAPWr26B8I4NJnlmWRpnZQiF1A2L+XjB5J454wBj1NBzFf6dJbytFNG0cinDI6lWB7jIPwIP31jkVdfVnScv7rbN3BMVxLDKjYyCIEQyJ6dvL+5WU1pPH3pL5LfrcxriO6GWx2Ey8P9mRtb4ktQVeWJxk5xwP7eKnfTunxqLSDVII7aCeQEzYAunB5Qt5jkxW5yB5ioAQO55NafoLot9Wuxbo3lgI7u+3cEAGASuRnLlV7+ufSpb+J7p/NtLh4opEuba2vJQjSzSJMTsmmupSdsWFVQoIySoIGaC7JtOS3u9KSEBI0juIVQdtmyNgOfcYxzn9NQjwbikOpa63mBUFw6vDsIw5kkKuPRRgOuPX4YGd1ptvJb6pp9m5Z1t4bpoZGxl4GEKIHPYyoQUOO67G/KON7pvRwt9UuryJ8JcxqJY8Y+dUjEgxxgrnPxJPOeAk1Krvx01ya10sG3kaNpJkjLKSrbSsjMFI5H0QPvqb290scdusrBWcKihjgtJsLFRnu2FY4+BoM2lYGiaibiIuy7SJJoyOf9FLJD6/mZrPoFKUoFKUoFKUoFKUoFKUoFKUoFKUoFKUoFUl+EV1cAkNhGeWImmwfyRkRoftOWwfqqfWri1fVEtYJp5jiOJGdj8FGcD3n0A9Sa456j11767nuZfpyuWx9UdlUfAKAo+AoPDSdSe2nhni+nE6yLntlSGGfhxXTnh1qaNPdrGAsN1s1C35HImVUuE44yky4I9N494rmSy0iadJnijZ1hUPKVGQikhct8M/sBPYGrP8KuppBaMkYaSbT3FxFGg3PLaysEuoVHu5WQf0gvuoJR4uaJHHquiXMahJZLmNJWHBfa8JQt6ZA3DPcggegq4K1WqaBDem1eZDugkSeP8AJZXA4DfDkZHvA91bWg8ZrRHaNnUM0ZLISMlWKshKn0O1mH2E1F/FPpb8Y6ZcRKu6VB5sIAyTIgJ2qPeylk/1ql1Y9/qEcEbSTyJHGv0mdgqj7SeKCsOmumn0Lp+7uFG28eEyuWGTGcfNpg/VznB/KJ7ioX0hpSXSo86yX0kqN5kFoHTe7SNMraneb1QMD6ZyMr9UZsbrzWrm+0+4i0+xnlSZdglfZCu0lcmOKRhK4xnB2gevIqH6BfS2dotvqqXtvBCjHybS2Mayhcu7TXSNuY4OW2lB7z3oLO6Dnea1jN0Abq2M1tI27zGG1wCGkwNxKpEWPqRnA7CT1DfD+IQyX8KwJbJvhmSBWVmRJIhGDJsJVWYwM2AT3zk5zUyoKt/CJ/iqL+sx/wB3PX3xb1eSOHRHiUyTm6hlRACd7KhyuB7y4GPjWV412YuodOtATvuLyJRgZIUK4dvsAcGtxqlio1AXcwK22nWzsmFb+EkDGQqPygsCKOPWT3igzumZgLjUoOMx3AkAxj2Z4o5Qfj7ZlGfUqfjUhqJajOIr+wvEPzN0nyWU892zNasR+f5kf2zCpbQKUpQKUpQKUpQKUpQKUpQKUpQKUpQKUpQVT+EN1B5OnxW6n2rmT2v/AA4sOf8A3mP9tc5VZHj1r3yjVWjU5W2RYu+RvPzjn7faCn8yq3oJv4U9W3FhefMRPPFLtWeNEZyVBOHUKCdwy2Pfkj14v/S/DO1tdRa+tw0TMjKYkwsWWxlgoHHA+j2zzUM/B76ujktmsWCpLEWdMDBkRiSSfeyscH4FfcauCgjVx1WV1iGxwoR7Z593JYuH2hRjgDarnnvx2xzo/F3xIOlQLHBg3UwOzOCI0HBkK+pzwoPBOTztIMCu+r4l6vaeaXy4IPNhZiTgCO3kUjHr87nAA5JHrUL6ruLnWrq+voonMEZVSfSOPlYwRk8kKSQufaY+8ZC/dF1ya20qza4Zrm9uFUxIcK0kkg3qnYbUVSCzY9kKx92fGPp6WDyJJrX8Y3py7zPMqwQsSSBCsrExKMgDy484BPfit30t0wbdUkuZPPuvLWNpcYCoMfNwL2RMgE8ZYjJ9AMC6so5YJUW4vmW0kdJVhciWZ3Ec+0uq72AEoA2lQMkHgDARvqyJ2b/rXWBaAEMttY5DrzlSW5ml9DnYBxnAqvupbO2lt52h1+a42BisFwJwXOOFG9hztJGdvr6VLH6wvbZjFo2hyxIScyT282+Q990hGCT35Z2P9lR/XeqtWlSeC/RoN0SlvLt02COZmj3XsoLGGPgn6O4/0e5CWeDEsKTyx2+9w1uvmTHzRFM8MrRh4fO9o+xIgIGApXGOc1blUv4bXR/GcMzoAtxHNBE0EZisisaxsPkyuPMZtsBDM4X6IHOBVp6z0xb3hQzqzFQQNsssfB558t1z99BpNW08NrNpPcvCkMMTpaq8gEj3MzBWKIe+IwBj3n9EM1PqibqDUPxfZgrYRODdy5IMqK3K5B9lGIKgDk9zgAgWZpnSlpatvhgjWT+UI3SnjHMr5c8DHJrm7w662u7TUNlmA63Uyh4WGQ25sAhhyrAE+0Dj3gig6S6h0JbqymthhAybYyvGxlwY2XHba6qRj6teXReuG9sbeZ+JCu2UYxiZCUlGPT21b7sV5a91vb2Yk3iWQx48wQQyS7Mjd84yjYns84ZgcVGvCrqKG7uNXa0LeQ00cyq6hWDyx4lOMngumfvoLFpSlApSlApSlApSlApSlApSlApSlArC1nVFtbeeeT6MSPI3xCgtgfE4x99ZtVR+EL1IYLGK2Q4a5fLcf6KPDEZ9MuY/uBoOe9RvmnmllkOXkdnY/wBJiWP7TXlBCXZVXuxAGSAMk4GSeB9pr8UoJvp3VEGjj94ok97hg9043RxZG0raIfpcZHmN3yeMGlt4z6tGCBdFs5PtxxORnJ4JTjv27VCKUHrdXLSu7yEs7sWYnuWYkkn7ya22mdXz29s9rGwEMkiyyqFXc5UoVUuQSFyg4HvPfNaSlB2zpmox3EMc0LBo5FDoR6g8/p+HpVU+M/in8mC2unzbbjdumePadigEeWWwcOTtPHIC/GqHt9WmjRo45ZERs7lWRlU5GDlQcHipL4a+H0mrXQXBW3jIM8gHYd9in657fDv6chIOlNA1TVLW4u57+5S3iWRlLTSuZHQFiI1LgKvGC3v4AODjVdFR4hBDSLNJcRbGlKjTSYz5m2+Yk7pOWwuMjKkH2qujxBukt7P8X2rrbr8nkaVgM+TaRqVOATnc77Ih3J3MeSK51fUQtiIkuJQzt87AqlISqlmDStv+ckztx7GAAOeAKCcaTrUaazYsE8i8N5suhEI2tiHJjHyZgS6qRIdy5IOd3oMdJCuIrS4MciOvdGVhxnlSCOD37V21FJuUEeoB/TzQfJ5QiszEKoBJJIAAHJJJ4ArlPw36rg065mu7lGmlVMQIOCZHIDsX7LhN45BzuqZeJ2pleo7dNQxJZDycRsxEYjcbXdlHqH3sT3IUD3VKph0wjBcWjE9tgeT4Y9jPPw70Ew0vp21n/fTkXplJkillCyqiHJVLdcbY1A44GSc5JPb8650ZE/ztoEtbxAfKmjUJz32zADEsZPdWB75HNR60uNAiyEhiwffazt7+26M47+lej6hoJ+lBbn7bBz/bDQSTpHqlb2El8JcQsYrmPP8ABzLwwGe6Hup5yD3yDW8My/WH6RVei80AnC2kLHjhNMkc8nAwFgPrgfePeKy4pNIX6Onlfs0e4H/1qCatdIASWUAd/aFYf7orb+cQ/rY/8ajXyvSv5i3/AKRc/wD56x21HTc4XS5n+zSXA74/KiHwP30Es/dJa/zmD9dH/wAVeU/WFlHjzLy2TPbdcRLnHuy1aWPqS3UYXTrsD4ae47AAdl9wA+6v2Oq4B20+8/2B/wDCg2P7u9O/n9p/tUP/AB1lWPU1pO4SC5glc5IWOaN2IAycBWJPFa6LXUYZFhc+ne2Ve4B7Mw9D/u7g1rtW6qO60Q2N1ETcwJE7rAEyz7GwEmL/AMCZfye2c4GcBNaUFKBSlKBSlKBXOn4Rkcn4xtyw+bMAEZGe4d94P9LJX7iK6Lqp/wAIjQPOsIblQS1vJhiPSOQYJP8ArrH+k0HOlKUoFKVLtB8O5JIvlN8/yKzHeaVTufIJAt4vpSsfhx684xQRmxsZJ5FjhRpHbhVUFifsArb9cQW8V5JDZENBEEVWBDlm2KZC0gGHPmbxkezgccVlap1VFHE9vpkbQQsNssznNzcL6iVhxHGf5NODgZJqLUG86O6Rm1S6S3gGM8u5B2xoO7Nj9AHqSBXT9raW2haekcSEhdqoo/hLi4fCgfF2bHwAHoq8c+eHninLo6yokEUqSEMd2UfcBge2M5XGeCOCTjGTmxtA1671ma3klVYZWWT5KEzi3hzsnvSGzukOVhjzxu3HGAchmavpHyq11SWdwyxxzPcuvKS3SROEhi7E28AOB9aTJOGVs87GrZ8Z+s1TbpVj7FtbhVmCnO5xgiMk8kLgEknlic8rVS0AV1DD4hR2GgWV1N7UjQRpHHnBkkChe+OF9ksT6D44zy9Vt+D/AEXLqjwT3pZrOy9iBDja77zKVA9UDMSxPf2V7DACe+E/SUhMmqah7d5de0m4fwcRxjA7KSAOPRQo4ywqysV9pQMUxStV1H1Pb6fD513II0ztHBYsxyQqqoJJ4NBtaVFJfEOMKClpqEmcY22M/IPqC4Ax9/rXm/iLtJB07U8j3WZYfcVYg/dQS+leFjdebFHJtdN6q22RdrrkZw6/ksPUele9B8xTFfa/MkgUEsQAASSTgADkkn0FB4ajqMdvFJLMwSNAWZj2AH9p9AO5JxWk0TTXuJhe3aFHAItYWIPyeNhgswHHnsPpHnaMID9IssV/GMkdxIpFtGd1sjAgyMD7NzIp7DjMa+47zyVCSSgUpSgUpSgUpSgV43lmk0bxyqHR1Kup7FWGCD91e1KCl9V/BtieVmtrtooySQjxebtB9A4dSR9oz8T3rGH4M/snN97Xp+9/Zx8R5uffV40oK06O8CbOyYSXB+VyA5XeoWNSPURZO4/nEj4Vpvwh+lppore7iBdIA6yqOSqsQRJj6vGD7uPTOLkqH+KPWMWnWEpfDSTK8UUZ/KZlwSw+oAcn7h6ig5MpSlAq8OgfETT9J05Gmla4u5VBdY1ZmVEzHDCXfCqqqO2eNx4Ocmj6UGfr2p/Krq5nC7POlkl253bd7F8Z9e9YFKy9L0uS6mjhgUvJIwVFHqT8TwB6kngAZoNz0F0VJqt4kKZEY9qaTGRGnqfduPYD1PwBx1ppOlR2sEUMChI41Cqo9APefU+pPqTmtH4fdDx6TaLCmGkb2ppMcu/wz2UDgD7T3JqT0ClKUGHq+rRWkEs87BI41LMT7h6AepJwAPUkCuUvETryTV7oyNlYkysEfHsKcZJx3c4BJ+wdgK6G8WOj31PTzHHII2jcTDdna21XBVscjhiQcHkVyhQdG9OeGUlxZ2szarqKmWGKQhbhgoLor4XPoM4ry6i8OprVbd01TUXD3NtDIGuWGEmlWJiuPyvaGKn/AER/Fmnf1W3/ALpK+dXwhoIc+l1YsPtF3BQbWytFhijjjGEjVUUEliFUBRknk8Duea96+CvtAqLTH8aSlBj5DExEh5/fMqHBjHvgVh7R/LYbeytu9tUunvJWtLdisa8XcyNgp2PyeJh2lYEFiPoKfRmUjf21ssaIkahUQBVVRgKoGAAPQYoPSlKUClKUClKUClKUClKUClKUCuSvFXqB7zVbtnOVidoYh6BI2K8Z953MfixrrRjgVxNqV4ZpppW7yO7n05Zix4HbvQY1KUoFKUoFdI+Cfhx8hgF3cri5mX2Qe8UR5Ax6O3BPqBgce1nnWwvGhljkTG6NlddyhlypyMq3BGR2NTSXxv1ZjxchfzYYP96Gg6opXKn+WrV/52f1Nv8A8uvh8adXP/bD+pgH7fLoOrK+ZrlDT/E3U5JYkN7NhnVTgrnBIHHs/Guix0QD/CXl+/u/fbx4/UbM/fmg3epn5ib8x/8A4muJzXXU3h7A4Iee9YH0a/uiPd2Mlcikc0HY/RH8Wad/Vbf+6SvHrycx2e5e6z2ZGeeflVvXt0R/Fmnf1W3/ALpK8ev7NZtPmR+VJhJHvCzRtg/A4x9hoJBmtBrerySS/JLJlE5AaWQjcLaI5Acr2aU4IRD3wWPsqQfzD4d6cuf3nA2froJP0eZnH3VttM0eC1QpbQxwoTuKxIsYLYAyQoGTgAZ+FB90rSo7WJYoV2oufUkkk5ZnY8sxJJLHkkk1l0pQKUpQKUpQKUpQKUpQKUpQKUpQaPri/wDI02/kzgrBLjOPpFCq9+/tEcVxxXVvjNME0S+z6iNfvaWMVylQKUpQKUpQKUpQKUpQe1nOY5EcclWVhntkEHn9FduCuHhXbWnyFooi3JKKSfiQCaD3NcPv3OPfXcBrh9u9B2N0R/Fmnf1W3/ukrG8RnK6VelSQRGSCO4IIIIPvzX68PHzpOnH/ALvD+xAK9uuTjS9ROM4trg8/CJyP2ig3Yr7X4ibKg+8A/pr90ClKUClKUClKUClKUClKUClKUClKUEf626PTVbX5PJI8a71clApJ25wPaBwMkHjnj7ahS/g5afgZmuyfX5yIfs8qrVpQVS/4OWn44mugfi8R/Z5Qrzh/BvsgfbuLlh7gYl/bsNW1Sgqv/o56d/K3f6yL/k0/6Oenfyt3+si/5NWpSgq2P8HXTgQTJdMPcZI8H7cRA/trJ/yAaZ9Wb9cf8KsmlBW3+QDTPqzfrj/hWRb+BOlLndDI/wCdNIPf9Qj3/s+3Ng0oIG3gfpOP82Yf+fP/AMdTa0tVijSOMbURVRRknCqAoGTyeAO9e1KBUHl8FNJZiTa4z6CaZQPsAfAqcUoItF4ZWCKFWJ1UDAAubkAD4AS19bw1sCCGicg8EG4uSCD3BBkwR8KlFKD4BjgV9pSgUpSgUpSgUpSgUpSg/9k="/>
          <p:cNvSpPr>
            <a:spLocks noChangeAspect="1" noChangeArrowheads="1"/>
          </p:cNvSpPr>
          <p:nvPr/>
        </p:nvSpPr>
        <p:spPr bwMode="auto">
          <a:xfrm>
            <a:off x="63500" y="-914400"/>
            <a:ext cx="2390775" cy="19145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16388" name="AutoShape 4" descr="data:image/jpeg;base64,/9j/4AAQSkZJRgABAQAAAQABAAD/2wCEAAkGBhQQEBAUEBQWFBQVGBYWFRgWFRcVFxgXGRoWFRgYExUXHSceFxkvGhgWHzIgIygpLCwsGCMxQTAqNyYrLykBCQoKBQUFDQUFDSkYEhgpKSkpKSkpKSkpKSkpKSkpKSkpKSkpKSkpKSkpKSkpKSkpKSkpKSkpKSkpKSkpKSkpKf/AABEIAMkA+wMBIgACEQEDEQH/xAAcAAEAAgMBAQEAAAAAAAAAAAAABgcEBQgDAQL/xABPEAACAQMDAgMDBgcLCAsAAAABAgMABBEFEiEGMQcTQSJRYRQjMlJxgQgVQnKRk6EWJDM1U1RidLGz0Rc0Q4KUwdLTGCVEZHODlaKyxNT/xAAUAQEAAAAAAAAAAAAAAAAAAAAA/8QAFBEBAAAAAAAAAAAAAAAAAAAAAP/aAAwDAQACEQMRAD8AvGlKUClKUClKUClKUClKUClKrjxE8Z4NNLQ24FxcjgjPzcZ90rDkt/RHPvIoLHpVHaN4oRyWy3Gq6hKXd2C2lmBDsUZAMrIBIe2R85jkd+cb+w68sLgolle6gZn/AIOFFaaTONx/ziN1I75LPgYPIAzQWlSqy1XxQGm3Kx3FzFeBmKvDBAVuIOO7MsjRPgqQyey3tZGQMVYel6ilzBFNFnZKiyJkFTtYBhkHtwaDKpSlApSlApSlApSlApSlApSlApSlApSlApSlApSlApSlApSlApSlBX3jJ18dMswkJxc3G5YyDzGoxvk+3kAfE5/JIrl93JJJOSeSTySfjVmfhCysdWUNjCwRhMHPBaQnIzwdxPu4A+01jQWL0j4K3GpWIuopok3swjR93IUlSWZQdvtAjGD76x4eg9a02VvJtpg0imItDiQMhIYjzIzujB2jnKn0yM1JvBrrXyoljkfC2zHcp7NbTuqs/wADHMVcnONksnHGRf8Amg5+6Z8EtTMEu+4WzLgnYDukc44WZ4zwnbjc2OTtz3sLwu6sa4TypQVKjYqkYMckKpHPCcDAGSkq9uJWUD5s1ObO+SZA8TB0JYBlOQdrFTg+vIIz8KrXpjp2X90GqOoK2sc0c2eRuuWgYbVIwCNtxKW7/kZoLRpSlApSlApSlApSlApSlApSlApSlApSlApSlApSlApSlApSlApSlBT3j9DBbraXYiR7ouIwZF8xDEgaQho29hjuIHIPDH7qQ6gmgkl8y2UxrIqs0eOIpDkOkZJOUyNy+oDAHkGujPG/pJ77Ti8WTJbEyhRzuXGHAHvC+0PzSPWuYKDa6FHK/nxww+azxncwR3eKMMrPImz6PA2k4PssR61asWp31rDJctcaiptFVgLmCO3tZc8LH5bSBmBHHGWGQcA9tF4H9HfLZ7iYTyQPbCMxNGRnexY+2p+lHhCCvGQ2M1Ynik88OlXH4yngdWOyEQW5R3lIby8tLI4QDDMdoDbVOGHqEa6w13Ury10uKCMCG+2si2we3K4DL8maUuUK7fbyQo9nOMLW66K0ya1Fh5D+UWvLqCeJpZp1fyzP5mFLiMELEMOFB3AdwSD+uguqbMaVplmLx453O0NFw0UpdnCShwy7SW2AOCH93uknhr0/shNxO8k0zS3e0yBQEDXEu9o0UAKX2q5PxAGAAKCb0pSgUpSgUpSgUpSgUpSgUpSgUpSgUpSgUpSgUpSgUpSgUpSgUpUC8Q/Fu30tWjTE90QcRq3CH3zkfR/N7n4d6CXa9rCWdrPcSfRhRnIyATgZCgnjJOAPia476g1MXV3czhdgllkkCjHshmLAcAA8Hv61s+pvEG+1Et8pnco3+iU7IuDkDy14OCBy2Tx3rS2ARm2ynYrcb8bth9CQOSvvxzg5AJABCzfAq8RLy2WNmWaR7lZlydrwCBXiyucZEqvyBn2u/oZF4j9Cahqd/O8rlbOJlS3XMeeY0ZmSN5I1PtbgWLZ4xyBxU/Sur/iy+S4JBe3bKqu10l5COnmA4UGNpCHG7kDjnIvnWus9Dv4bSa7kSUB1CRO5DRs/ssZ4AwG1RnLMCOOCcjIQTphlZrq3DSx2NsqyXPl20UTzXUUkaQRBg8oDF1XG0guQ3fOReugab8mtoIiSSiAMSSxLnlySe+WLH76ru21O1ecjSrVZLe1imuo1iTZFcXieUmFbb7TIjjBwfakGOVFT/pnqSHULaO4tmyj+h4ZWHDI49GB/xGQQaDa0pSgUpSgUpSgUpSgUpSgUpSgUpSgUpSgUpSgUpSgUpWFrWsR2dvNcTHEcSl29/HooPdicAD1JFBkz3CxqzOwVVGWZiFUD3kngCqv6u8f7S2JSyX5VIMjcDshB/Oxl/wDVGD9aqu6h6xveo7yO3j9iN2IhgD7U4ywaVjw74Hf4cAVoNH6DvrtnW3tZX2MyMcbUV14ZTI+FDD3ZoNl1F4talesd1w0Kc4jgJiUA8YJU7nH5xNRaxsZLiRY4UaSRzhVQFmJ78AcnjJqUeH/Stvdai1nqLSwsQ6JtKqROp+g+5SOwcY9SAPWr26B8I4NJnlmWRpnZQiF1A2L+XjB5J454wBj1NBzFf6dJbytFNG0cinDI6lWB7jIPwIP31jkVdfVnScv7rbN3BMVxLDKjYyCIEQyJ6dvL+5WU1pPH3pL5LfrcxriO6GWx2Ey8P9mRtb4ktQVeWJxk5xwP7eKnfTunxqLSDVII7aCeQEzYAunB5Qt5jkxW5yB5ioAQO55NafoLot9Wuxbo3lgI7u+3cEAGASuRnLlV7+ufSpb+J7p/NtLh4opEuba2vJQjSzSJMTsmmupSdsWFVQoIySoIGaC7JtOS3u9KSEBI0juIVQdtmyNgOfcYxzn9NQjwbikOpa63mBUFw6vDsIw5kkKuPRRgOuPX4YGd1ptvJb6pp9m5Z1t4bpoZGxl4GEKIHPYyoQUOO67G/KON7pvRwt9UuryJ8JcxqJY8Y+dUjEgxxgrnPxJPOeAk1Krvx01ya10sG3kaNpJkjLKSrbSsjMFI5H0QPvqb290scdusrBWcKihjgtJsLFRnu2FY4+BoM2lYGiaibiIuy7SJJoyOf9FLJD6/mZrPoFKUoFKUoFKUoFKUoFKUoFKUoFKUoFKUoFUl+EV1cAkNhGeWImmwfyRkRoftOWwfqqfWri1fVEtYJp5jiOJGdj8FGcD3n0A9Sa456j11767nuZfpyuWx9UdlUfAKAo+AoPDSdSe2nhni+nE6yLntlSGGfhxXTnh1qaNPdrGAsN1s1C35HImVUuE44yky4I9N494rmSy0iadJnijZ1hUPKVGQikhct8M/sBPYGrP8KuppBaMkYaSbT3FxFGg3PLaysEuoVHu5WQf0gvuoJR4uaJHHquiXMahJZLmNJWHBfa8JQt6ZA3DPcggegq4K1WqaBDem1eZDugkSeP8AJZXA4DfDkZHvA91bWg8ZrRHaNnUM0ZLISMlWKshKn0O1mH2E1F/FPpb8Y6ZcRKu6VB5sIAyTIgJ2qPeylk/1ql1Y9/qEcEbSTyJHGv0mdgqj7SeKCsOmumn0Lp+7uFG28eEyuWGTGcfNpg/VznB/KJ7ioX0hpSXSo86yX0kqN5kFoHTe7SNMraneb1QMD6ZyMr9UZsbrzWrm+0+4i0+xnlSZdglfZCu0lcmOKRhK4xnB2gevIqH6BfS2dotvqqXtvBCjHybS2Mayhcu7TXSNuY4OW2lB7z3oLO6Dnea1jN0Abq2M1tI27zGG1wCGkwNxKpEWPqRnA7CT1DfD+IQyX8KwJbJvhmSBWVmRJIhGDJsJVWYwM2AT3zk5zUyoKt/CJ/iqL+sx/wB3PX3xb1eSOHRHiUyTm6hlRACd7KhyuB7y4GPjWV412YuodOtATvuLyJRgZIUK4dvsAcGtxqlio1AXcwK22nWzsmFb+EkDGQqPygsCKOPWT3igzumZgLjUoOMx3AkAxj2Z4o5Qfj7ZlGfUqfjUhqJajOIr+wvEPzN0nyWU892zNasR+f5kf2zCpbQKUpQKUpQKUpQKUpQKUpQKUpQKUpQKUpQVT+EN1B5OnxW6n2rmT2v/AA4sOf8A3mP9tc5VZHj1r3yjVWjU5W2RYu+RvPzjn7faCn8yq3oJv4U9W3FhefMRPPFLtWeNEZyVBOHUKCdwy2Pfkj14v/S/DO1tdRa+tw0TMjKYkwsWWxlgoHHA+j2zzUM/B76ujktmsWCpLEWdMDBkRiSSfeyscH4FfcauCgjVx1WV1iGxwoR7Z593JYuH2hRjgDarnnvx2xzo/F3xIOlQLHBg3UwOzOCI0HBkK+pzwoPBOTztIMCu+r4l6vaeaXy4IPNhZiTgCO3kUjHr87nAA5JHrUL6ruLnWrq+voonMEZVSfSOPlYwRk8kKSQufaY+8ZC/dF1ya20qza4Zrm9uFUxIcK0kkg3qnYbUVSCzY9kKx92fGPp6WDyJJrX8Y3py7zPMqwQsSSBCsrExKMgDy484BPfit30t0wbdUkuZPPuvLWNpcYCoMfNwL2RMgE8ZYjJ9AMC6so5YJUW4vmW0kdJVhciWZ3Ec+0uq72AEoA2lQMkHgDARvqyJ2b/rXWBaAEMttY5DrzlSW5ml9DnYBxnAqvupbO2lt52h1+a42BisFwJwXOOFG9hztJGdvr6VLH6wvbZjFo2hyxIScyT282+Q990hGCT35Z2P9lR/XeqtWlSeC/RoN0SlvLt02COZmj3XsoLGGPgn6O4/0e5CWeDEsKTyx2+9w1uvmTHzRFM8MrRh4fO9o+xIgIGApXGOc1blUv4bXR/GcMzoAtxHNBE0EZisisaxsPkyuPMZtsBDM4X6IHOBVp6z0xb3hQzqzFQQNsssfB558t1z99BpNW08NrNpPcvCkMMTpaq8gEj3MzBWKIe+IwBj3n9EM1PqibqDUPxfZgrYRODdy5IMqK3K5B9lGIKgDk9zgAgWZpnSlpatvhgjWT+UI3SnjHMr5c8DHJrm7w662u7TUNlmA63Uyh4WGQ25sAhhyrAE+0Dj3gig6S6h0JbqymthhAybYyvGxlwY2XHba6qRj6teXReuG9sbeZ+JCu2UYxiZCUlGPT21b7sV5a91vb2Yk3iWQx48wQQyS7Mjd84yjYns84ZgcVGvCrqKG7uNXa0LeQ00cyq6hWDyx4lOMngumfvoLFpSlApSlApSlApSlApSlApSlApSlArC1nVFtbeeeT6MSPI3xCgtgfE4x99ZtVR+EL1IYLGK2Q4a5fLcf6KPDEZ9MuY/uBoOe9RvmnmllkOXkdnY/wBJiWP7TXlBCXZVXuxAGSAMk4GSeB9pr8UoJvp3VEGjj94ok97hg9043RxZG0raIfpcZHmN3yeMGlt4z6tGCBdFs5PtxxORnJ4JTjv27VCKUHrdXLSu7yEs7sWYnuWYkkn7ya22mdXz29s9rGwEMkiyyqFXc5UoVUuQSFyg4HvPfNaSlB2zpmox3EMc0LBo5FDoR6g8/p+HpVU+M/in8mC2unzbbjdumePadigEeWWwcOTtPHIC/GqHt9WmjRo45ZERs7lWRlU5GDlQcHipL4a+H0mrXQXBW3jIM8gHYd9in657fDv6chIOlNA1TVLW4u57+5S3iWRlLTSuZHQFiI1LgKvGC3v4AODjVdFR4hBDSLNJcRbGlKjTSYz5m2+Yk7pOWwuMjKkH2qujxBukt7P8X2rrbr8nkaVgM+TaRqVOATnc77Ih3J3MeSK51fUQtiIkuJQzt87AqlISqlmDStv+ckztx7GAAOeAKCcaTrUaazYsE8i8N5suhEI2tiHJjHyZgS6qRIdy5IOd3oMdJCuIrS4MciOvdGVhxnlSCOD37V21FJuUEeoB/TzQfJ5QiszEKoBJJIAAHJJJ4ArlPw36rg065mu7lGmlVMQIOCZHIDsX7LhN45BzuqZeJ2pleo7dNQxJZDycRsxEYjcbXdlHqH3sT3IUD3VKph0wjBcWjE9tgeT4Y9jPPw70Ew0vp21n/fTkXplJkillCyqiHJVLdcbY1A44GSc5JPb8650ZE/ztoEtbxAfKmjUJz32zADEsZPdWB75HNR60uNAiyEhiwffazt7+26M47+lej6hoJ+lBbn7bBz/bDQSTpHqlb2El8JcQsYrmPP8ABzLwwGe6Hup5yD3yDW8My/WH6RVei80AnC2kLHjhNMkc8nAwFgPrgfePeKy4pNIX6Onlfs0e4H/1qCatdIASWUAd/aFYf7orb+cQ/rY/8ajXyvSv5i3/AKRc/wD56x21HTc4XS5n+zSXA74/KiHwP30Es/dJa/zmD9dH/wAVeU/WFlHjzLy2TPbdcRLnHuy1aWPqS3UYXTrsD4ae47AAdl9wA+6v2Oq4B20+8/2B/wDCg2P7u9O/n9p/tUP/AB1lWPU1pO4SC5glc5IWOaN2IAycBWJPFa6LXUYZFhc+ne2Ve4B7Mw9D/u7g1rtW6qO60Q2N1ETcwJE7rAEyz7GwEmL/AMCZfye2c4GcBNaUFKBSlKBSlKBXOn4Rkcn4xtyw+bMAEZGe4d94P9LJX7iK6Lqp/wAIjQPOsIblQS1vJhiPSOQYJP8ArrH+k0HOlKUoFKVLtB8O5JIvlN8/yKzHeaVTufIJAt4vpSsfhx684xQRmxsZJ5FjhRpHbhVUFifsArb9cQW8V5JDZENBEEVWBDlm2KZC0gGHPmbxkezgccVlap1VFHE9vpkbQQsNssznNzcL6iVhxHGf5NODgZJqLUG86O6Rm1S6S3gGM8u5B2xoO7Nj9AHqSBXT9raW2haekcSEhdqoo/hLi4fCgfF2bHwAHoq8c+eHninLo6yokEUqSEMd2UfcBge2M5XGeCOCTjGTmxtA1671ma3klVYZWWT5KEzi3hzsnvSGzukOVhjzxu3HGAchmavpHyq11SWdwyxxzPcuvKS3SROEhi7E28AOB9aTJOGVs87GrZ8Z+s1TbpVj7FtbhVmCnO5xgiMk8kLgEknlic8rVS0AV1DD4hR2GgWV1N7UjQRpHHnBkkChe+OF9ksT6D44zy9Vt+D/AEXLqjwT3pZrOy9iBDja77zKVA9UDMSxPf2V7DACe+E/SUhMmqah7d5de0m4fwcRxjA7KSAOPRQo4ywqysV9pQMUxStV1H1Pb6fD513II0ztHBYsxyQqqoJJ4NBtaVFJfEOMKClpqEmcY22M/IPqC4Ax9/rXm/iLtJB07U8j3WZYfcVYg/dQS+leFjdebFHJtdN6q22RdrrkZw6/ksPUele9B8xTFfa/MkgUEsQAASSTgADkkn0FB4ajqMdvFJLMwSNAWZj2AH9p9AO5JxWk0TTXuJhe3aFHAItYWIPyeNhgswHHnsPpHnaMID9IssV/GMkdxIpFtGd1sjAgyMD7NzIp7DjMa+47zyVCSSgUpSgUpSgUpSgV43lmk0bxyqHR1Kup7FWGCD91e1KCl9V/BtieVmtrtooySQjxebtB9A4dSR9oz8T3rGH4M/snN97Xp+9/Zx8R5uffV40oK06O8CbOyYSXB+VyA5XeoWNSPURZO4/nEj4Vpvwh+lppore7iBdIA6yqOSqsQRJj6vGD7uPTOLkqH+KPWMWnWEpfDSTK8UUZ/KZlwSw+oAcn7h6ig5MpSlAq8OgfETT9J05Gmla4u5VBdY1ZmVEzHDCXfCqqqO2eNx4Ocmj6UGfr2p/Krq5nC7POlkl253bd7F8Z9e9YFKy9L0uS6mjhgUvJIwVFHqT8TwB6kngAZoNz0F0VJqt4kKZEY9qaTGRGnqfduPYD1PwBx1ppOlR2sEUMChI41Cqo9APefU+pPqTmtH4fdDx6TaLCmGkb2ppMcu/wz2UDgD7T3JqT0ClKUGHq+rRWkEs87BI41LMT7h6AepJwAPUkCuUvETryTV7oyNlYkysEfHsKcZJx3c4BJ+wdgK6G8WOj31PTzHHII2jcTDdna21XBVscjhiQcHkVyhQdG9OeGUlxZ2szarqKmWGKQhbhgoLor4XPoM4ry6i8OprVbd01TUXD3NtDIGuWGEmlWJiuPyvaGKn/AER/Fmnf1W3/ALpK+dXwhoIc+l1YsPtF3BQbWytFhijjjGEjVUUEliFUBRknk8Duea96+CvtAqLTH8aSlBj5DExEh5/fMqHBjHvgVh7R/LYbeytu9tUunvJWtLdisa8XcyNgp2PyeJh2lYEFiPoKfRmUjf21ssaIkahUQBVVRgKoGAAPQYoPSlKUClKUClKUClKUClKUClKUCuSvFXqB7zVbtnOVidoYh6BI2K8Z953MfixrrRjgVxNqV4ZpppW7yO7n05Zix4HbvQY1KUoFKUoFdI+Cfhx8hgF3cri5mX2Qe8UR5Ax6O3BPqBgce1nnWwvGhljkTG6NlddyhlypyMq3BGR2NTSXxv1ZjxchfzYYP96Gg6opXKn+WrV/52f1Nv8A8uvh8adXP/bD+pgH7fLoOrK+ZrlDT/E3U5JYkN7NhnVTgrnBIHHs/Guix0QD/CXl+/u/fbx4/UbM/fmg3epn5ib8x/8A4muJzXXU3h7A4Iee9YH0a/uiPd2Mlcikc0HY/RH8Wad/Vbf+6SvHrycx2e5e6z2ZGeeflVvXt0R/Fmnf1W3/ALpK8ev7NZtPmR+VJhJHvCzRtg/A4x9hoJBmtBrerySS/JLJlE5AaWQjcLaI5Acr2aU4IRD3wWPsqQfzD4d6cuf3nA2froJP0eZnH3VttM0eC1QpbQxwoTuKxIsYLYAyQoGTgAZ+FB90rSo7WJYoV2oufUkkk5ZnY8sxJJLHkkk1l0pQKUpQKUpQKUpQKUpQKUpQKUpQaPri/wDI02/kzgrBLjOPpFCq9+/tEcVxxXVvjNME0S+z6iNfvaWMVylQKUpQKUpQKUpQKUpQe1nOY5EcclWVhntkEHn9FduCuHhXbWnyFooi3JKKSfiQCaD3NcPv3OPfXcBrh9u9B2N0R/Fmnf1W3/ukrG8RnK6VelSQRGSCO4IIIIPvzX68PHzpOnH/ALvD+xAK9uuTjS9ROM4trg8/CJyP2ig3Yr7X4ibKg+8A/pr90ClKUClKUClKUClKUClKUClKUClKUEf626PTVbX5PJI8a71clApJ25wPaBwMkHjnj7ahS/g5afgZmuyfX5yIfs8qrVpQVS/4OWn44mugfi8R/Z5Qrzh/BvsgfbuLlh7gYl/bsNW1Sgqv/o56d/K3f6yL/k0/6Oenfyt3+si/5NWpSgq2P8HXTgQTJdMPcZI8H7cRA/trJ/yAaZ9Wb9cf8KsmlBW3+QDTPqzfrj/hWRb+BOlLndDI/wCdNIPf9Qj3/s+3Ng0oIG3gfpOP82Yf+fP/AMdTa0tVijSOMbURVRRknCqAoGTyeAO9e1KBUHl8FNJZiTa4z6CaZQPsAfAqcUoItF4ZWCKFWJ1UDAAubkAD4AS19bw1sCCGicg8EG4uSCD3BBkwR8KlFKD4BjgV9pSgUpSgUpSgUpSgUpSg/9k="/>
          <p:cNvSpPr>
            <a:spLocks noChangeAspect="1" noChangeArrowheads="1"/>
          </p:cNvSpPr>
          <p:nvPr/>
        </p:nvSpPr>
        <p:spPr bwMode="auto">
          <a:xfrm>
            <a:off x="63500" y="-914400"/>
            <a:ext cx="2390775" cy="1914525"/>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16390" name="Picture 6" descr="http://t1.gstatic.com/images?q=tbn:ANd9GcSm7hlk29uWeO_RGnApO43YFJsn4lzhqB4wSnVncjGEEJmAJUp43g"/>
          <p:cNvPicPr>
            <a:picLocks noChangeAspect="1" noChangeArrowheads="1"/>
          </p:cNvPicPr>
          <p:nvPr/>
        </p:nvPicPr>
        <p:blipFill>
          <a:blip r:embed="rId2" cstate="print"/>
          <a:srcRect/>
          <a:stretch>
            <a:fillRect/>
          </a:stretch>
        </p:blipFill>
        <p:spPr bwMode="auto">
          <a:xfrm>
            <a:off x="6372200" y="404664"/>
            <a:ext cx="2376264" cy="2880319"/>
          </a:xfrm>
          <a:prstGeom prst="rect">
            <a:avLst/>
          </a:prstGeom>
          <a:noFill/>
        </p:spPr>
      </p:pic>
      <p:pic>
        <p:nvPicPr>
          <p:cNvPr id="16392" name="Picture 8" descr="http://t2.gstatic.com/images?q=tbn:ANd9GcRkwCRDCmfsMnPVVQQofM4MGCYGP6VckkX3TKQeQjNbrw8blDRDEE3pcL5f"/>
          <p:cNvPicPr>
            <a:picLocks noChangeAspect="1" noChangeArrowheads="1"/>
          </p:cNvPicPr>
          <p:nvPr/>
        </p:nvPicPr>
        <p:blipFill>
          <a:blip r:embed="rId3" cstate="print"/>
          <a:srcRect/>
          <a:stretch>
            <a:fillRect/>
          </a:stretch>
        </p:blipFill>
        <p:spPr bwMode="auto">
          <a:xfrm>
            <a:off x="6300192" y="4005064"/>
            <a:ext cx="2520280" cy="244827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6392"/>
                                        </p:tgtEl>
                                        <p:attrNameLst>
                                          <p:attrName>style.visibility</p:attrName>
                                        </p:attrNameLst>
                                      </p:cBhvr>
                                      <p:to>
                                        <p:strVal val="visible"/>
                                      </p:to>
                                    </p:set>
                                    <p:anim to="" calcmode="lin" valueType="num">
                                      <p:cBhvr>
                                        <p:cTn id="7" dur="1" fill="hold"/>
                                        <p:tgtEl>
                                          <p:spTgt spid="16392"/>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to="" calcmode="lin" valueType="num">
                                      <p:cBhvr>
                                        <p:cTn id="12"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688632" cy="4968552"/>
          </a:xfrm>
          <a:solidFill>
            <a:schemeClr val="accent1">
              <a:lumMod val="20000"/>
              <a:lumOff val="80000"/>
            </a:schemeClr>
          </a:solidFill>
        </p:spPr>
        <p:txBody>
          <a:bodyPr>
            <a:normAutofit fontScale="47500" lnSpcReduction="20000"/>
          </a:bodyPr>
          <a:lstStyle/>
          <a:p>
            <a:pPr algn="ctr">
              <a:buNone/>
            </a:pPr>
            <a:r>
              <a:rPr lang="es-CO" dirty="0" smtClean="0"/>
              <a:t>    </a:t>
            </a:r>
            <a:r>
              <a:rPr lang="es-CO" sz="4000" dirty="0" smtClean="0"/>
              <a:t> </a:t>
            </a:r>
            <a:r>
              <a:rPr lang="es-CO" sz="7600" dirty="0" smtClean="0"/>
              <a:t>Hombres designados por Dios han sido escogidos para velar con celoso cuidado y vigilante perseverancia, para que la iglesia no sea destruida por los malos designios de Satanás, sino que subsista en el mundo y fomente la gloria de Dios entre los hombres.</a:t>
            </a:r>
          </a:p>
        </p:txBody>
      </p:sp>
      <p:sp>
        <p:nvSpPr>
          <p:cNvPr id="4" name="3 Rectángulo"/>
          <p:cNvSpPr/>
          <p:nvPr/>
        </p:nvSpPr>
        <p:spPr>
          <a:xfrm>
            <a:off x="467544" y="5157192"/>
            <a:ext cx="8280920" cy="2031325"/>
          </a:xfrm>
          <a:prstGeom prst="rect">
            <a:avLst/>
          </a:prstGeom>
        </p:spPr>
        <p:txBody>
          <a:bodyPr wrap="square">
            <a:spAutoFit/>
          </a:bodyPr>
          <a:lstStyle/>
          <a:p>
            <a:pPr algn="ctr">
              <a:buNone/>
            </a:pPr>
            <a:endParaRPr lang="es-CO" sz="3600" dirty="0" smtClean="0"/>
          </a:p>
          <a:p>
            <a:pPr algn="ctr">
              <a:buNone/>
            </a:pPr>
            <a:r>
              <a:rPr lang="es-CO" sz="3600" dirty="0" smtClean="0">
                <a:solidFill>
                  <a:srgbClr val="FF0000"/>
                </a:solidFill>
              </a:rPr>
              <a:t>Habrá siempre un fiero conflicto entre la iglesia y el mundo.</a:t>
            </a:r>
          </a:p>
          <a:p>
            <a:pPr>
              <a:buNone/>
            </a:pPr>
            <a:r>
              <a:rPr lang="es-CO" dirty="0" smtClean="0">
                <a:solidFill>
                  <a:srgbClr val="FF0000"/>
                </a:solidFill>
              </a:rPr>
              <a:t>    </a:t>
            </a:r>
            <a:endParaRPr lang="es-CO" dirty="0">
              <a:solidFill>
                <a:srgbClr val="FF0000"/>
              </a:solidFill>
            </a:endParaRPr>
          </a:p>
        </p:txBody>
      </p:sp>
      <p:pic>
        <p:nvPicPr>
          <p:cNvPr id="15362" name="Picture 2" descr="http://t3.gstatic.com/images?q=tbn:ANd9GcRnnamaeyTb5hqtCjNm9qjTwtNrG376YP7dIdX32gKNV01Mdlxpww"/>
          <p:cNvPicPr>
            <a:picLocks noChangeAspect="1" noChangeArrowheads="1"/>
          </p:cNvPicPr>
          <p:nvPr/>
        </p:nvPicPr>
        <p:blipFill>
          <a:blip r:embed="rId2" cstate="print"/>
          <a:srcRect/>
          <a:stretch>
            <a:fillRect/>
          </a:stretch>
        </p:blipFill>
        <p:spPr bwMode="auto">
          <a:xfrm>
            <a:off x="6012160" y="980728"/>
            <a:ext cx="3131840" cy="374441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4">
                                            <p:txEl>
                                              <p:pRg st="1" end="1"/>
                                            </p:txEl>
                                          </p:spTgt>
                                        </p:tgtEl>
                                        <p:attrNameLst>
                                          <p:attrName>style.visibility</p:attrName>
                                        </p:attrNameLst>
                                      </p:cBhvr>
                                      <p:to>
                                        <p:strVal val="visible"/>
                                      </p:to>
                                    </p:set>
                                    <p:animEffect transition="in" filter="wheel(4)">
                                      <p:cBhvr>
                                        <p:cTn id="7" dur="2000"/>
                                        <p:tgtEl>
                                          <p:spTgt spid="4">
                                            <p:txEl>
                                              <p:pRg st="1" end="1"/>
                                            </p:txEl>
                                          </p:spTgt>
                                        </p:tgtEl>
                                      </p:cBhvr>
                                    </p:animEffect>
                                  </p:childTnLst>
                                </p:cTn>
                              </p:par>
                              <p:par>
                                <p:cTn id="8" presetID="21" presetClass="entr" presetSubtype="4" fill="hold" nodeType="withEffect">
                                  <p:stCondLst>
                                    <p:cond delay="0"/>
                                  </p:stCondLst>
                                  <p:childTnLst>
                                    <p:set>
                                      <p:cBhvr>
                                        <p:cTn id="9" dur="1" fill="hold">
                                          <p:stCondLst>
                                            <p:cond delay="0"/>
                                          </p:stCondLst>
                                        </p:cTn>
                                        <p:tgtEl>
                                          <p:spTgt spid="4">
                                            <p:txEl>
                                              <p:pRg st="2" end="2"/>
                                            </p:txEl>
                                          </p:spTgt>
                                        </p:tgtEl>
                                        <p:attrNameLst>
                                          <p:attrName>style.visibility</p:attrName>
                                        </p:attrNameLst>
                                      </p:cBhvr>
                                      <p:to>
                                        <p:strVal val="visible"/>
                                      </p:to>
                                    </p:set>
                                    <p:animEffect transition="in" filter="wheel(4)">
                                      <p:cBhvr>
                                        <p:cTn id="10" dur="2000"/>
                                        <p:tgtEl>
                                          <p:spTgt spid="4">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4978896" cy="5976664"/>
          </a:xfrm>
          <a:gradFill>
            <a:gsLst>
              <a:gs pos="46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92500"/>
          </a:bodyPr>
          <a:lstStyle/>
          <a:p>
            <a:pPr algn="ctr">
              <a:buNone/>
            </a:pPr>
            <a:r>
              <a:rPr lang="es-CO" dirty="0" smtClean="0"/>
              <a:t>    Un espíritu chocará contra otro, un principio contra otro, la verdad contra el error; pero en la crisis que ya se ha iniciado y que pronto ha de culminar, </a:t>
            </a:r>
          </a:p>
          <a:p>
            <a:pPr algn="ctr">
              <a:buNone/>
            </a:pPr>
            <a:endParaRPr lang="es-CO" dirty="0" smtClean="0"/>
          </a:p>
          <a:p>
            <a:pPr algn="ctr">
              <a:buNone/>
            </a:pPr>
            <a:r>
              <a:rPr lang="es-CO" dirty="0" smtClean="0"/>
              <a:t>    los hombres de experiencia habrán de hacer la obra que Dios les ha asignado, y velar por las almas como quienes han de dar cuentan...</a:t>
            </a:r>
          </a:p>
          <a:p>
            <a:endParaRPr lang="es-CO" dirty="0" smtClean="0"/>
          </a:p>
          <a:p>
            <a:endParaRPr lang="es-CO" dirty="0"/>
          </a:p>
        </p:txBody>
      </p:sp>
      <p:sp>
        <p:nvSpPr>
          <p:cNvPr id="57346" name="AutoShape 2" descr="data:image/jpeg;base64,/9j/4AAQSkZJRgABAQAAAQABAAD/2wCEAAkGBhIRERUUERQVFBIWGBcWGRcVFhQVGBUcFRUXFhQdHhYXGyYhGxkvHBYWIC8gIycqLjguFx4xQTArNSgsLCkBCQoKDgwOGg8PGjUkHyQ1NTIsNSotKSsxLTUsKiwqLTUuLy0vMioxMjQ0NSotLCkqLSwvLzQvLC0vNCw1KiwvLP/AABEIAIIAUAMBIgACEQEDEQH/xAAcAAACAwEBAQEAAAAAAAAAAAAABgQFBwMBAgj/xAA4EAACAQIEAwUGBQQCAwAAAAABAhEAAwQSITEFBkETIlFhgQcycZGhsSNCgqLBFFJy0eHwM1Ni/8QAGgEAAgMBAQAAAAAAAAAAAAAAAAQDBQYCAf/EAC4RAAEDAwMBBgYDAQAAAAAAAAEAAgMRITEEEkFRBSJxoeHwE0JhkcHRIzOBFP/aAAwDAQACEQMRAD8A3GvljX1XDG3IQxvXEj9jS7ovQKmiVuKcaNjFZmuHLlDZAuig9xixB1AOUxp1q4w/MVtgIKsNNVbx30PT1NZfxXjIucTfUdmF7AyR47j9Zj1qoxmBv2mfsSwQFdVOsu0ABRvr4A70kBKNtXUJFb4v5prawjGOi3ezjkaIYSeh0rvNYFguYuJAwLbXhJXKykElVzMPiBvp5b6Vd8p+1O5fuFACoVcxzHMB6HefIjQfLszyRgmRthy01H7R/wA7X2Y6/Q29Fsc0UrcJ5/w90DMQD/cssv2kbeHXc0y2r6sAykFTsQQQfUUxHKyQVaaqB8b4zRwoulFFFSqNeGqbmLGsiHIMzQSAOpAkD1MD1q5Y1m3tFxTPZyW2ZGusRmUwyhNSQfiU+RpPVd7bGOT5BTRACrjws9C27U3MVet2wTMyLlwmcxItrPeB/uj4GmTivDcTfwiYuyE0RL1sMxBuEag5F93WSJfyIpG4XytZW7b/AKkPfGpKKSGbQwBGoJPhWu8CezbsLhbLtltorBGiVS6zFR46THy8a7mcC8Vz5LqOtDRZFzPisTba0L192JTOQk2srMDkGUAGNQZJM/ew5VwHYYF7xjPdlRM+GVPqWNUnOOAuWcY9mWfvDs5JJKvHZAD4QvoKeeM4cWbdjDja2gzEbSBHyJJPzqLtJog08bB81z9QL/lPdnt+NOT0/KUlw7W2BQnw0nyj70xcB59xOEuQSSvVTEaeRIB+h864C2yMHVc+UNpqMuokmBt09KhX8MrhmJAbchQQPAwT16xVSyQ1qreaBpJacLd+VuZ0x1kXEGXXKR4EAH47Ebiau6xD2d8RewHWTDNI/SO9/A+VbHwzF9ogNX0D97AVmdRH8KQtXXFXIXwnSkLmnlu9iLmeyyMFXKFJII1JYzEbn6U0cxYzs1LdLYLevT/v/wBVnnCuJX1buXXUQzN+YEqrNqp0kx9aq9RO4T1bxb9pqDSmSIuS/wAY5fxNkh3svAiSVzJp4sJA9a9w3OBGPtO2ZbTnsiC2bKHAVe8ROhVCenXSne5zFibRHaBZYZoBAMHbQE6+UCqbi97BYgHt8LJ171vuOPHVND61JF2gzd/M2vFv0VIezp9tWYXnMfLQv43C3/8A1Me0+CAvb+TiP1eVU/F8TnvXGOwMeg2/n50xDiSMqsjFl2loDHoZ8+u3Wkzime2SLiwSZPUGZ2PhJNL60ukcwk2pQfeqsOy9se+uQpL8SZbRtlRL7sWIEDoNDrET5iq2/aBYa51ObWIgqYI1jTTeBU3F8Qt3khVZWSDMqZ6SQNyZnTXTrVfw7Dnt+zJk5io301gwDSzBQEp0HvDzTfwfDhEAG+UT8WJY/YVovKl0lYNJKLqfMz/H8U/cs2ItzV9pW7YW+83WW1b98zj9VRc/YgiywH5nVflBI/bSZw3EOrKcpdS8hFJDFrSggyBOXv6/GmDn/EGFHTOT0/tby/3VHgeNW7Tst1HN09zs0VSF7oUkN4kKoIHh16UjiSXHxVzC3bCB1U27xlLpLX1yv7wCZixJgMAWYBToDEMB6VW8RREY9m2dddZB2jqN9zrXc4C3cBa1cIeDcyHvE6nMJAEEGRBjbrUHD2M1wIerQZ6AEz9JpV1lb6cMB3MNhwp+KQW7NsEgM3Qn3iQXj4wG+VKPGeYruGuEPb7TDvlIMag94FZOk91jG9ee0vj5XE2Utz+F+Kfi2gHwyj95r3jzrdwucjNbX8SJI3Ujp5lTr4Vf6XSbtPGZhUOrTrnhZnU6gt1Diw0PKj2+KYa6zdixtkge8B4a6b+O1WfLXCnF5nbULMMDIJj57GYpVxPLNr+mW9ZvZyzRDhbfuITdiTr3tB5D5N/s+V+xZ3JOYwCfBY/kGl5tM1vdidW9L5TMesef7BgVsm/B2pYCtH4Xay2xSNwHD5rgrQbawAKtgKWCpCarO/aLARTGgYr/AIkhgrehM0s3XsXrbW0uIb7t2kKrtmaczQWGggEb07e0LCFrF2BJWHHpBP0BrH7mIe2e6YEg9IlTKnXrWcc2j3N6FaXSNL4gRwry/YdILGAdFi5qYgRl3keGsQan8CHeZuigAfF5H2DGqDCYx2tBJ7k+6oC7Hy31j/jWrTiWN/puH3Ln5mRiD4l/w7f3ml5AT3Rkmis3OMcRLvYysv5h4l2+JvXB7pc5f8V7q/QCm/li61yw1q+pUgDQggtbuLKnXoROvwPWs6RqbeCcSa3dw5uOSLgZDmkQrEKkHYgMu46DyrZylrYomN4ssTd5c45z5qLxrEAm1aWZtBlOkHMW20gMCIM5Qdq1XgmA7CxbtdVUA/5HvP8AXSaXbPKYfHJfMdkihn6S9swg9e6f0tTiiyfX71Xuo6YNHy3PifZU9SIy45dYeA9hNPKeE6021Ucu4bLbFW9MpVUnMNrQNuPdPrqPTceorDOZuH/091re40Kk/mU6j/XpX6HxeGFxGU7EfLwNZdzty219CI/HtSQP7gdSB5HQj/mqXWx7JBJwc+Kvey56VYUh8HtM5CD8xAEeJMV19r2LVbdmyumsxP5UAVZ9T+2rjlLCDtcx922rOfjGUfes99oHF/6jG3CNVSEX9O/7i1eaCITakE4bU/gJztaX4cWz/Pv6JZSpWCwt3EMtu3LHWB0UaknyGpJNSOC8u38W0WkJE6udEX4t/A1rVuWeXrWFtFLYzO3/AJLpGp27qjoPL1OtWup1IbSOMVd7ueiz8MG4b32b7wrTAWmKIzMGMDMRpLKBmMfHvetXvBcF2jio/DrKkFNhGnpOnyJ9QKt+W7uR9alAIaCc8qFxBNsJzw9rKoFdK8Br2vVwg1T8e4Sbqhk0df3DqP8AXr41cV4RXEkbZGlrsLtjyxwc3KzAcCRO1KyTdiV2AImddwCSZpJw3sutWnDYi4b7asUVSqkz1M5m3O0bVs/HeBB++ohxrIkfQHXalJ+GvMQaRg0ksW4NfQHpn78J+XWNkoXNqR1x6qpsYPKAAAiAQESAB8tB6VPw+GLEBR8qtsDy27bimjh3Alt7703DAyEUaEnLM+U1cVW8H5ehZbciqy9aNq6fPUfEe8NP+92nnLS7zHhT7w6a/Hx3PiY/WKYbeyiCueHYjOgNSqX+XMV+X5efhTBXK8RRRRQhBFcThFmYFdqKELxVA2r2iihCKi8Qw/aIRE76eMiDUqihCS+GFrbCehZev5WPj9qcrbSAagcT4fngjepeEUhQDQhdqKKKEIooooQiiiihCKKKKEIooooQv//Z"/>
          <p:cNvSpPr>
            <a:spLocks noChangeAspect="1" noChangeArrowheads="1"/>
          </p:cNvSpPr>
          <p:nvPr/>
        </p:nvSpPr>
        <p:spPr bwMode="auto">
          <a:xfrm>
            <a:off x="63500" y="-593725"/>
            <a:ext cx="762000" cy="12382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sp>
        <p:nvSpPr>
          <p:cNvPr id="57348" name="AutoShape 4" descr="data:image/jpeg;base64,/9j/4AAQSkZJRgABAQAAAQABAAD/2wCEAAkGBhIRERUUERQVFBIWGBcWGRcVFhQVGBUcFRUXFhQdHhYXGyYhGxkvHBYWIC8gIycqLjguFx4xQTArNSgsLCkBCQoKDgwOGg8PGjUkHyQ1NTIsNSotKSsxLTUsKiwqLTUuLy0vMioxMjQ0NSotLCkqLSwvLzQvLC0vNCw1KiwvLP/AABEIAIIAUAMBIgACEQEDEQH/xAAcAAACAwEBAQEAAAAAAAAAAAAABgQFBwMBAgj/xAA4EAACAQIEAwUGBQQCAwAAAAABAhEAAwQSITEFBkETIlFhgQcycZGhsSNCgqLBFFJy0eHwM1Ni/8QAGgEAAgMBAQAAAAAAAAAAAAAAAAQDBQYCAf/EAC4RAAEDAwMBBgYDAQAAAAAAAAEAAgMRITEEEkFRBSJxoeHwE0JhkcHRIzOBFP/aAAwDAQACEQMRAD8A3GvljX1XDG3IQxvXEj9jS7ovQKmiVuKcaNjFZmuHLlDZAuig9xixB1AOUxp1q4w/MVtgIKsNNVbx30PT1NZfxXjIucTfUdmF7AyR47j9Zj1qoxmBv2mfsSwQFdVOsu0ABRvr4A70kBKNtXUJFb4v5prawjGOi3ezjkaIYSeh0rvNYFguYuJAwLbXhJXKykElVzMPiBvp5b6Vd8p+1O5fuFACoVcxzHMB6HefIjQfLszyRgmRthy01H7R/wA7X2Y6/Q29Fsc0UrcJ5/w90DMQD/cssv2kbeHXc0y2r6sAykFTsQQQfUUxHKyQVaaqB8b4zRwoulFFFSqNeGqbmLGsiHIMzQSAOpAkD1MD1q5Y1m3tFxTPZyW2ZGusRmUwyhNSQfiU+RpPVd7bGOT5BTRACrjws9C27U3MVet2wTMyLlwmcxItrPeB/uj4GmTivDcTfwiYuyE0RL1sMxBuEag5F93WSJfyIpG4XytZW7b/AKkPfGpKKSGbQwBGoJPhWu8CezbsLhbLtltorBGiVS6zFR46THy8a7mcC8Vz5LqOtDRZFzPisTba0L192JTOQk2srMDkGUAGNQZJM/ew5VwHYYF7xjPdlRM+GVPqWNUnOOAuWcY9mWfvDs5JJKvHZAD4QvoKeeM4cWbdjDja2gzEbSBHyJJPzqLtJog08bB81z9QL/lPdnt+NOT0/KUlw7W2BQnw0nyj70xcB59xOEuQSSvVTEaeRIB+h864C2yMHVc+UNpqMuokmBt09KhX8MrhmJAbchQQPAwT16xVSyQ1qreaBpJacLd+VuZ0x1kXEGXXKR4EAH47Ebiau6xD2d8RewHWTDNI/SO9/A+VbHwzF9ogNX0D97AVmdRH8KQtXXFXIXwnSkLmnlu9iLmeyyMFXKFJII1JYzEbn6U0cxYzs1LdLYLevT/v/wBVnnCuJX1buXXUQzN+YEqrNqp0kx9aq9RO4T1bxb9pqDSmSIuS/wAY5fxNkh3svAiSVzJp4sJA9a9w3OBGPtO2ZbTnsiC2bKHAVe8ROhVCenXSne5zFibRHaBZYZoBAMHbQE6+UCqbi97BYgHt8LJ171vuOPHVND61JF2gzd/M2vFv0VIezp9tWYXnMfLQv43C3/8A1Me0+CAvb+TiP1eVU/F8TnvXGOwMeg2/n50xDiSMqsjFl2loDHoZ8+u3Wkzime2SLiwSZPUGZ2PhJNL60ukcwk2pQfeqsOy9se+uQpL8SZbRtlRL7sWIEDoNDrET5iq2/aBYa51ObWIgqYI1jTTeBU3F8Qt3khVZWSDMqZ6SQNyZnTXTrVfw7Dnt+zJk5io301gwDSzBQEp0HvDzTfwfDhEAG+UT8WJY/YVovKl0lYNJKLqfMz/H8U/cs2ItzV9pW7YW+83WW1b98zj9VRc/YgiywH5nVflBI/bSZw3EOrKcpdS8hFJDFrSggyBOXv6/GmDn/EGFHTOT0/tby/3VHgeNW7Tst1HN09zs0VSF7oUkN4kKoIHh16UjiSXHxVzC3bCB1U27xlLpLX1yv7wCZixJgMAWYBToDEMB6VW8RREY9m2dddZB2jqN9zrXc4C3cBa1cIeDcyHvE6nMJAEEGRBjbrUHD2M1wIerQZ6AEz9JpV1lb6cMB3MNhwp+KQW7NsEgM3Qn3iQXj4wG+VKPGeYruGuEPb7TDvlIMag94FZOk91jG9ee0vj5XE2Utz+F+Kfi2gHwyj95r3jzrdwucjNbX8SJI3Ujp5lTr4Vf6XSbtPGZhUOrTrnhZnU6gt1Diw0PKj2+KYa6zdixtkge8B4a6b+O1WfLXCnF5nbULMMDIJj57GYpVxPLNr+mW9ZvZyzRDhbfuITdiTr3tB5D5N/s+V+xZ3JOYwCfBY/kGl5tM1vdidW9L5TMesef7BgVsm/B2pYCtH4Xay2xSNwHD5rgrQbawAKtgKWCpCarO/aLARTGgYr/AIkhgrehM0s3XsXrbW0uIb7t2kKrtmaczQWGggEb07e0LCFrF2BJWHHpBP0BrH7mIe2e6YEg9IlTKnXrWcc2j3N6FaXSNL4gRwry/YdILGAdFi5qYgRl3keGsQan8CHeZuigAfF5H2DGqDCYx2tBJ7k+6oC7Hy31j/jWrTiWN/puH3Ln5mRiD4l/w7f3ml5AT3Rkmis3OMcRLvYysv5h4l2+JvXB7pc5f8V7q/QCm/li61yw1q+pUgDQggtbuLKnXoROvwPWs6RqbeCcSa3dw5uOSLgZDmkQrEKkHYgMu46DyrZylrYomN4ssTd5c45z5qLxrEAm1aWZtBlOkHMW20gMCIM5Qdq1XgmA7CxbtdVUA/5HvP8AXSaXbPKYfHJfMdkihn6S9swg9e6f0tTiiyfX71Xuo6YNHy3PifZU9SIy45dYeA9hNPKeE6021Ucu4bLbFW9MpVUnMNrQNuPdPrqPTceorDOZuH/091re40Kk/mU6j/XpX6HxeGFxGU7EfLwNZdzty219CI/HtSQP7gdSB5HQj/mqXWx7JBJwc+Kvey56VYUh8HtM5CD8xAEeJMV19r2LVbdmyumsxP5UAVZ9T+2rjlLCDtcx922rOfjGUfes99oHF/6jG3CNVSEX9O/7i1eaCITakE4bU/gJztaX4cWz/Pv6JZSpWCwt3EMtu3LHWB0UaknyGpJNSOC8u38W0WkJE6udEX4t/A1rVuWeXrWFtFLYzO3/AJLpGp27qjoPL1OtWup1IbSOMVd7ueiz8MG4b32b7wrTAWmKIzMGMDMRpLKBmMfHvetXvBcF2jio/DrKkFNhGnpOnyJ9QKt+W7uR9alAIaCc8qFxBNsJzw9rKoFdK8Br2vVwg1T8e4Sbqhk0df3DqP8AXr41cV4RXEkbZGlrsLtjyxwc3KzAcCRO1KyTdiV2AImddwCSZpJw3sutWnDYi4b7asUVSqkz1M5m3O0bVs/HeBB++ohxrIkfQHXalJ+GvMQaRg0ksW4NfQHpn78J+XWNkoXNqR1x6qpsYPKAAAiAQESAB8tB6VPw+GLEBR8qtsDy27bimjh3Alt7703DAyEUaEnLM+U1cVW8H5ehZbciqy9aNq6fPUfEe8NP+92nnLS7zHhT7w6a/Hx3PiY/WKYbeyiCueHYjOgNSqX+XMV+X5efhTBXK8RRRRQhBFcThFmYFdqKELxVA2r2iihCKi8Qw/aIRE76eMiDUqihCS+GFrbCehZev5WPj9qcrbSAagcT4fngjepeEUhQDQhdqKKKEIooooQiiiihCKKKKEIooooQv//Z"/>
          <p:cNvSpPr>
            <a:spLocks noChangeAspect="1" noChangeArrowheads="1"/>
          </p:cNvSpPr>
          <p:nvPr/>
        </p:nvSpPr>
        <p:spPr bwMode="auto">
          <a:xfrm>
            <a:off x="63500" y="-593725"/>
            <a:ext cx="762000" cy="1238250"/>
          </a:xfrm>
          <a:prstGeom prst="rect">
            <a:avLst/>
          </a:prstGeom>
          <a:noFill/>
        </p:spPr>
        <p:txBody>
          <a:bodyPr vert="horz" wrap="square" lIns="91440" tIns="45720" rIns="91440" bIns="45720" numCol="1" anchor="t" anchorCtr="0" compatLnSpc="1">
            <a:prstTxWarp prst="textNoShape">
              <a:avLst/>
            </a:prstTxWarp>
          </a:bodyPr>
          <a:lstStyle/>
          <a:p>
            <a:endParaRPr lang="es-CO" dirty="0"/>
          </a:p>
        </p:txBody>
      </p:sp>
      <p:pic>
        <p:nvPicPr>
          <p:cNvPr id="7" name="Picture 2" descr="http://t3.gstatic.com/images?q=tbn:ANd9GcRnnamaeyTb5hqtCjNm9qjTwtNrG376YP7dIdX32gKNV01Mdlxpww"/>
          <p:cNvPicPr>
            <a:picLocks noChangeAspect="1" noChangeArrowheads="1"/>
          </p:cNvPicPr>
          <p:nvPr/>
        </p:nvPicPr>
        <p:blipFill>
          <a:blip r:embed="rId2" cstate="print"/>
          <a:srcRect/>
          <a:stretch>
            <a:fillRect/>
          </a:stretch>
        </p:blipFill>
        <p:spPr bwMode="auto">
          <a:xfrm>
            <a:off x="5580112" y="3501008"/>
            <a:ext cx="3168352" cy="3096344"/>
          </a:xfrm>
          <a:prstGeom prst="rect">
            <a:avLst/>
          </a:prstGeom>
          <a:noFill/>
        </p:spPr>
      </p:pic>
      <p:pic>
        <p:nvPicPr>
          <p:cNvPr id="57352" name="Picture 8" descr="http://t1.gstatic.com/images?q=tbn:ANd9GcR8lFgxMSanuh4ph9RPP2_nKaYw57Agl7OOryTGMlUFMiE7VDCu"/>
          <p:cNvPicPr>
            <a:picLocks noChangeAspect="1" noChangeArrowheads="1"/>
          </p:cNvPicPr>
          <p:nvPr/>
        </p:nvPicPr>
        <p:blipFill>
          <a:blip r:embed="rId3" cstate="print"/>
          <a:srcRect/>
          <a:stretch>
            <a:fillRect/>
          </a:stretch>
        </p:blipFill>
        <p:spPr bwMode="auto">
          <a:xfrm>
            <a:off x="5796136" y="476672"/>
            <a:ext cx="2952328" cy="26642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53" presetClass="entr" presetSubtype="0"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p:cTn id="13"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4"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5"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2664296"/>
          </a:xfrm>
          <a:solidFill>
            <a:srgbClr val="FFC000"/>
          </a:solidFill>
        </p:spPr>
        <p:txBody>
          <a:bodyPr>
            <a:normAutofit/>
          </a:bodyPr>
          <a:lstStyle/>
          <a:p>
            <a:pPr algn="ctr">
              <a:buNone/>
            </a:pPr>
            <a:r>
              <a:rPr lang="es-CO" dirty="0" smtClean="0"/>
              <a:t>    Dice la sierva del Señor: “Entiendan todos las palabras que escribo ahora.</a:t>
            </a:r>
            <a:r>
              <a:rPr lang="es-CO" dirty="0" smtClean="0">
                <a:solidFill>
                  <a:srgbClr val="0070C0"/>
                </a:solidFill>
              </a:rPr>
              <a:t> Los que colaboran con Dios son sólo sus instrumentos, y no poseen en sí mismos gracia esencial ni santidad.</a:t>
            </a:r>
          </a:p>
        </p:txBody>
      </p:sp>
      <p:sp>
        <p:nvSpPr>
          <p:cNvPr id="4" name="3 Rectángulo"/>
          <p:cNvSpPr/>
          <p:nvPr/>
        </p:nvSpPr>
        <p:spPr>
          <a:xfrm>
            <a:off x="467544" y="3284984"/>
            <a:ext cx="4392488" cy="3539430"/>
          </a:xfrm>
          <a:prstGeom prst="rect">
            <a:avLst/>
          </a:prstGeom>
          <a:solidFill>
            <a:schemeClr val="accent6">
              <a:lumMod val="40000"/>
              <a:lumOff val="60000"/>
            </a:schemeClr>
          </a:solidFill>
        </p:spPr>
        <p:txBody>
          <a:bodyPr wrap="square">
            <a:spAutoFit/>
          </a:bodyPr>
          <a:lstStyle/>
          <a:p>
            <a:pPr algn="ctr">
              <a:buNone/>
            </a:pPr>
            <a:r>
              <a:rPr lang="es-CO" sz="3200" dirty="0" smtClean="0">
                <a:solidFill>
                  <a:srgbClr val="0070C0"/>
                </a:solidFill>
              </a:rPr>
              <a:t>Sólo cooperando con los seres celestiales es como tienen éxito. No son sino vasos terrenos, depositarios en quienes Dios pone los tesoros de su verdad. </a:t>
            </a:r>
            <a:r>
              <a:rPr lang="es-CO" sz="3200" dirty="0" smtClean="0"/>
              <a:t>    </a:t>
            </a:r>
          </a:p>
        </p:txBody>
      </p:sp>
      <p:pic>
        <p:nvPicPr>
          <p:cNvPr id="14338" name="Picture 2" descr="http://t3.gstatic.com/images?q=tbn:ANd9GcRHz1lEyPsSGmc4gp0ObXhZ3VPRpxkqjq2HVK3o_8brcA11AVLDfA"/>
          <p:cNvPicPr>
            <a:picLocks noChangeAspect="1" noChangeArrowheads="1"/>
          </p:cNvPicPr>
          <p:nvPr/>
        </p:nvPicPr>
        <p:blipFill>
          <a:blip r:embed="rId2" cstate="print"/>
          <a:srcRect/>
          <a:stretch>
            <a:fillRect/>
          </a:stretch>
        </p:blipFill>
        <p:spPr bwMode="auto">
          <a:xfrm>
            <a:off x="5004048" y="3212976"/>
            <a:ext cx="1584176" cy="1872208"/>
          </a:xfrm>
          <a:prstGeom prst="rect">
            <a:avLst/>
          </a:prstGeom>
          <a:noFill/>
        </p:spPr>
      </p:pic>
      <p:pic>
        <p:nvPicPr>
          <p:cNvPr id="15362" name="Picture 2" descr="http://t3.gstatic.com/images?q=tbn:ANd9GcRhj1-GAWBwXLyfIxu0rMiJO7f_T-pvKoDHInJpAbHhLJXIetk9"/>
          <p:cNvPicPr>
            <a:picLocks noChangeAspect="1" noChangeArrowheads="1"/>
          </p:cNvPicPr>
          <p:nvPr/>
        </p:nvPicPr>
        <p:blipFill>
          <a:blip r:embed="rId3" cstate="print"/>
          <a:srcRect/>
          <a:stretch>
            <a:fillRect/>
          </a:stretch>
        </p:blipFill>
        <p:spPr bwMode="auto">
          <a:xfrm>
            <a:off x="6804248" y="3284985"/>
            <a:ext cx="2106935" cy="1872208"/>
          </a:xfrm>
          <a:prstGeom prst="rect">
            <a:avLst/>
          </a:prstGeom>
          <a:noFill/>
        </p:spPr>
      </p:pic>
      <p:sp>
        <p:nvSpPr>
          <p:cNvPr id="6" name="5 Rectángulo"/>
          <p:cNvSpPr/>
          <p:nvPr/>
        </p:nvSpPr>
        <p:spPr>
          <a:xfrm>
            <a:off x="4932040" y="5301208"/>
            <a:ext cx="4211960" cy="1200329"/>
          </a:xfrm>
          <a:prstGeom prst="rect">
            <a:avLst/>
          </a:prstGeom>
        </p:spPr>
        <p:txBody>
          <a:bodyPr wrap="square">
            <a:spAutoFit/>
          </a:bodyPr>
          <a:lstStyle/>
          <a:p>
            <a:pPr algn="ctr"/>
            <a:r>
              <a:rPr lang="es-CO" sz="1600" b="1" dirty="0" smtClean="0"/>
              <a:t> </a:t>
            </a:r>
            <a:r>
              <a:rPr lang="es-CO" sz="2400" b="1" dirty="0" smtClean="0">
                <a:solidFill>
                  <a:srgbClr val="FF0000"/>
                </a:solidFill>
              </a:rPr>
              <a:t>Estos vasos son seres humanos imperfectos que Dios está perfeccionando, </a:t>
            </a:r>
            <a:r>
              <a:rPr lang="es-CO" sz="2400" b="1" dirty="0" smtClean="0"/>
              <a:t>Lea Fil.3:12-14.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 calcmode="lin" valueType="num">
                                      <p:cBhvr>
                                        <p:cTn id="7" dur="500" fill="hold"/>
                                        <p:tgtEl>
                                          <p:spTgt spid="14338"/>
                                        </p:tgtEl>
                                        <p:attrNameLst>
                                          <p:attrName>ppt_w</p:attrName>
                                        </p:attrNameLst>
                                      </p:cBhvr>
                                      <p:tavLst>
                                        <p:tav tm="0">
                                          <p:val>
                                            <p:fltVal val="0"/>
                                          </p:val>
                                        </p:tav>
                                        <p:tav tm="100000">
                                          <p:val>
                                            <p:strVal val="#ppt_w"/>
                                          </p:val>
                                        </p:tav>
                                      </p:tavLst>
                                    </p:anim>
                                    <p:anim calcmode="lin" valueType="num">
                                      <p:cBhvr>
                                        <p:cTn id="8" dur="500" fill="hold"/>
                                        <p:tgtEl>
                                          <p:spTgt spid="14338"/>
                                        </p:tgtEl>
                                        <p:attrNameLst>
                                          <p:attrName>ppt_h</p:attrName>
                                        </p:attrNameLst>
                                      </p:cBhvr>
                                      <p:tavLst>
                                        <p:tav tm="0">
                                          <p:val>
                                            <p:fltVal val="0"/>
                                          </p:val>
                                        </p:tav>
                                        <p:tav tm="100000">
                                          <p:val>
                                            <p:strVal val="#ppt_h"/>
                                          </p:val>
                                        </p:tav>
                                      </p:tavLst>
                                    </p:anim>
                                    <p:animEffect transition="in" filter="fade">
                                      <p:cBhvr>
                                        <p:cTn id="9" dur="500"/>
                                        <p:tgtEl>
                                          <p:spTgt spid="14338"/>
                                        </p:tgtEl>
                                      </p:cBhvr>
                                    </p:animEffec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grpId="0" nodeType="clickEffect">
                                  <p:stCondLst>
                                    <p:cond delay="0"/>
                                  </p:stCondLst>
                                  <p:childTnLst>
                                    <p:set>
                                      <p:cBhvr>
                                        <p:cTn id="13" dur="1" fill="hold">
                                          <p:stCondLst>
                                            <p:cond delay="0"/>
                                          </p:stCondLst>
                                        </p:cTn>
                                        <p:tgtEl>
                                          <p:spTgt spid="4"/>
                                        </p:tgtEl>
                                        <p:attrNameLst>
                                          <p:attrName>style.visibility</p:attrName>
                                        </p:attrNameLst>
                                      </p:cBhvr>
                                      <p:to>
                                        <p:strVal val="visible"/>
                                      </p:to>
                                    </p:set>
                                    <p:anim calcmode="lin" valueType="num">
                                      <p:cBhvr additive="base">
                                        <p:cTn id="14" dur="5000" fill="hold"/>
                                        <p:tgtEl>
                                          <p:spTgt spid="4"/>
                                        </p:tgtEl>
                                        <p:attrNameLst>
                                          <p:attrName>ppt_x</p:attrName>
                                        </p:attrNameLst>
                                      </p:cBhvr>
                                      <p:tavLst>
                                        <p:tav tm="0">
                                          <p:val>
                                            <p:strVal val="#ppt_x"/>
                                          </p:val>
                                        </p:tav>
                                        <p:tav tm="100000">
                                          <p:val>
                                            <p:strVal val="#ppt_x"/>
                                          </p:val>
                                        </p:tav>
                                      </p:tavLst>
                                    </p:anim>
                                    <p:anim calcmode="lin" valueType="num">
                                      <p:cBhvr additive="base">
                                        <p:cTn id="15"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6" fill="hold">
                      <p:stCondLst>
                        <p:cond delay="indefinite"/>
                      </p:stCondLst>
                      <p:childTnLst>
                        <p:par>
                          <p:cTn id="17" fill="hold">
                            <p:stCondLst>
                              <p:cond delay="0"/>
                            </p:stCondLst>
                            <p:childTnLst>
                              <p:par>
                                <p:cTn id="18" presetID="43" presetClass="entr" presetSubtype="0" fill="hold" nodeType="clickEffect">
                                  <p:stCondLst>
                                    <p:cond delay="0"/>
                                  </p:stCondLst>
                                  <p:childTnLst>
                                    <p:set>
                                      <p:cBhvr>
                                        <p:cTn id="19" dur="1" fill="hold">
                                          <p:stCondLst>
                                            <p:cond delay="0"/>
                                          </p:stCondLst>
                                        </p:cTn>
                                        <p:tgtEl>
                                          <p:spTgt spid="15362"/>
                                        </p:tgtEl>
                                        <p:attrNameLst>
                                          <p:attrName>style.visibility</p:attrName>
                                        </p:attrNameLst>
                                      </p:cBhvr>
                                      <p:to>
                                        <p:strVal val="visible"/>
                                      </p:to>
                                    </p:set>
                                    <p:animEffect transition="in" filter="fade">
                                      <p:cBhvr>
                                        <p:cTn id="20" dur="100"/>
                                        <p:tgtEl>
                                          <p:spTgt spid="15362"/>
                                        </p:tgtEl>
                                      </p:cBhvr>
                                    </p:animEffect>
                                    <p:anim calcmode="lin" valueType="num">
                                      <p:cBhvr>
                                        <p:cTn id="21" dur="400" fill="hold"/>
                                        <p:tgtEl>
                                          <p:spTgt spid="15362"/>
                                        </p:tgtEl>
                                        <p:attrNameLst>
                                          <p:attrName>ppt_x</p:attrName>
                                        </p:attrNameLst>
                                      </p:cBhvr>
                                      <p:tavLst>
                                        <p:tav tm="0">
                                          <p:val>
                                            <p:strVal val="#ppt_x"/>
                                          </p:val>
                                        </p:tav>
                                        <p:tav tm="100000">
                                          <p:val>
                                            <p:strVal val="#ppt_x"/>
                                          </p:val>
                                        </p:tav>
                                      </p:tavLst>
                                    </p:anim>
                                    <p:anim calcmode="lin" valueType="num">
                                      <p:cBhvr>
                                        <p:cTn id="22" dur="400" fill="hold"/>
                                        <p:tgtEl>
                                          <p:spTgt spid="15362"/>
                                        </p:tgtEl>
                                        <p:attrNameLst>
                                          <p:attrName>ppt_y</p:attrName>
                                        </p:attrNameLst>
                                      </p:cBhvr>
                                      <p:tavLst>
                                        <p:tav tm="0">
                                          <p:val>
                                            <p:strVal val="#ppt_y+0.31"/>
                                          </p:val>
                                        </p:tav>
                                        <p:tav tm="100000">
                                          <p:val>
                                            <p:strVal val="#ppt_y+0.31"/>
                                          </p:val>
                                        </p:tav>
                                      </p:tavLst>
                                    </p:anim>
                                    <p:anim calcmode="lin" valueType="num">
                                      <p:cBhvr>
                                        <p:cTn id="23" dur="600" decel="50000" fill="hold">
                                          <p:stCondLst>
                                            <p:cond delay="400"/>
                                          </p:stCondLst>
                                        </p:cTn>
                                        <p:tgtEl>
                                          <p:spTgt spid="15362"/>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4" dur="600" decel="50000" fill="hold">
                                          <p:stCondLst>
                                            <p:cond delay="400"/>
                                          </p:stCondLst>
                                        </p:cTn>
                                        <p:tgtEl>
                                          <p:spTgt spid="15362"/>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43" presetClass="entr" presetSubtype="0" fill="hold" grpId="0" nodeType="clickEffect">
                                  <p:stCondLst>
                                    <p:cond delay="0"/>
                                  </p:stCondLst>
                                  <p:childTnLst>
                                    <p:set>
                                      <p:cBhvr>
                                        <p:cTn id="28" dur="1" fill="hold">
                                          <p:stCondLst>
                                            <p:cond delay="0"/>
                                          </p:stCondLst>
                                        </p:cTn>
                                        <p:tgtEl>
                                          <p:spTgt spid="6"/>
                                        </p:tgtEl>
                                        <p:attrNameLst>
                                          <p:attrName>style.visibility</p:attrName>
                                        </p:attrNameLst>
                                      </p:cBhvr>
                                      <p:to>
                                        <p:strVal val="visible"/>
                                      </p:to>
                                    </p:set>
                                    <p:animEffect transition="in" filter="fade">
                                      <p:cBhvr>
                                        <p:cTn id="29" dur="100"/>
                                        <p:tgtEl>
                                          <p:spTgt spid="6"/>
                                        </p:tgtEl>
                                      </p:cBhvr>
                                    </p:animEffect>
                                    <p:anim calcmode="lin" valueType="num">
                                      <p:cBhvr>
                                        <p:cTn id="30" dur="400" fill="hold"/>
                                        <p:tgtEl>
                                          <p:spTgt spid="6"/>
                                        </p:tgtEl>
                                        <p:attrNameLst>
                                          <p:attrName>ppt_x</p:attrName>
                                        </p:attrNameLst>
                                      </p:cBhvr>
                                      <p:tavLst>
                                        <p:tav tm="0">
                                          <p:val>
                                            <p:strVal val="#ppt_x"/>
                                          </p:val>
                                        </p:tav>
                                        <p:tav tm="100000">
                                          <p:val>
                                            <p:strVal val="#ppt_x"/>
                                          </p:val>
                                        </p:tav>
                                      </p:tavLst>
                                    </p:anim>
                                    <p:anim calcmode="lin" valueType="num">
                                      <p:cBhvr>
                                        <p:cTn id="31" dur="400" fill="hold"/>
                                        <p:tgtEl>
                                          <p:spTgt spid="6"/>
                                        </p:tgtEl>
                                        <p:attrNameLst>
                                          <p:attrName>ppt_y</p:attrName>
                                        </p:attrNameLst>
                                      </p:cBhvr>
                                      <p:tavLst>
                                        <p:tav tm="0">
                                          <p:val>
                                            <p:strVal val="#ppt_y+0.31"/>
                                          </p:val>
                                        </p:tav>
                                        <p:tav tm="100000">
                                          <p:val>
                                            <p:strVal val="#ppt_y+0.31"/>
                                          </p:val>
                                        </p:tav>
                                      </p:tavLst>
                                    </p:anim>
                                    <p:anim calcmode="lin" valueType="num">
                                      <p:cBhvr>
                                        <p:cTn id="32" dur="600" decel="50000" fill="hold">
                                          <p:stCondLst>
                                            <p:cond delay="400"/>
                                          </p:stCondLst>
                                        </p:cTn>
                                        <p:tgtEl>
                                          <p:spTgt spid="6"/>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3" dur="600" decel="50000" fill="hold">
                                          <p:stCondLst>
                                            <p:cond delay="400"/>
                                          </p:stCondLst>
                                        </p:cTn>
                                        <p:tgtEl>
                                          <p:spTgt spid="6"/>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76672"/>
            <a:ext cx="5652120" cy="6381328"/>
          </a:xfrm>
        </p:spPr>
        <p:txBody>
          <a:bodyPr>
            <a:normAutofit fontScale="85000" lnSpcReduction="10000"/>
          </a:bodyPr>
          <a:lstStyle/>
          <a:p>
            <a:pPr algn="ctr">
              <a:buNone/>
            </a:pPr>
            <a:r>
              <a:rPr lang="es-CO" dirty="0" smtClean="0"/>
              <a:t>     </a:t>
            </a:r>
            <a:r>
              <a:rPr lang="es-CO" sz="3900" dirty="0" smtClean="0"/>
              <a:t>Pablo puede plantar y Apolo regar, pero es únicamente Dios quien da el crecimiento. </a:t>
            </a:r>
          </a:p>
          <a:p>
            <a:endParaRPr lang="es-CO" sz="3900" dirty="0" smtClean="0"/>
          </a:p>
          <a:p>
            <a:pPr algn="ctr">
              <a:buNone/>
            </a:pPr>
            <a:r>
              <a:rPr lang="es-CO" sz="3900" dirty="0" smtClean="0"/>
              <a:t>    Dios nos habla por medio de agentes señalados, y</a:t>
            </a:r>
            <a:r>
              <a:rPr lang="es-CO" sz="3900" dirty="0" smtClean="0">
                <a:solidFill>
                  <a:srgbClr val="0070C0"/>
                </a:solidFill>
              </a:rPr>
              <a:t> ningún hombre o confederación de hombres ha de insultar al Espíritu de Dios negándose a oír el mensaje de la palabra de los labios de sus mensajeros escogidos.</a:t>
            </a:r>
          </a:p>
        </p:txBody>
      </p:sp>
      <p:pic>
        <p:nvPicPr>
          <p:cNvPr id="15362" name="Picture 2" descr="http://t0.gstatic.com/images?q=tbn:ANd9GcS74PK5DTB7eW9qfIOsIP1FASE_W0z5oUV1TKz1bIEwSwHzpjet"/>
          <p:cNvPicPr>
            <a:picLocks noChangeAspect="1" noChangeArrowheads="1"/>
          </p:cNvPicPr>
          <p:nvPr/>
        </p:nvPicPr>
        <p:blipFill>
          <a:blip r:embed="rId2" cstate="print"/>
          <a:srcRect/>
          <a:stretch>
            <a:fillRect/>
          </a:stretch>
        </p:blipFill>
        <p:spPr bwMode="auto">
          <a:xfrm>
            <a:off x="6228184" y="260648"/>
            <a:ext cx="2592288" cy="2520280"/>
          </a:xfrm>
          <a:prstGeom prst="rect">
            <a:avLst/>
          </a:prstGeom>
          <a:noFill/>
        </p:spPr>
      </p:pic>
      <p:pic>
        <p:nvPicPr>
          <p:cNvPr id="15364" name="Picture 4" descr="http://t1.gstatic.com/images?q=tbn:ANd9GcSlTgX24XqfSUnCK9A50ISlnyAaUsEUay-DW0ir8cagX7GounIkX8jFXH-D"/>
          <p:cNvPicPr>
            <a:picLocks noChangeAspect="1" noChangeArrowheads="1"/>
          </p:cNvPicPr>
          <p:nvPr/>
        </p:nvPicPr>
        <p:blipFill>
          <a:blip r:embed="rId3" cstate="print"/>
          <a:srcRect/>
          <a:stretch>
            <a:fillRect/>
          </a:stretch>
        </p:blipFill>
        <p:spPr bwMode="auto">
          <a:xfrm>
            <a:off x="6300192" y="2780928"/>
            <a:ext cx="2376264" cy="324036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15364"/>
                                        </p:tgtEl>
                                        <p:attrNameLst>
                                          <p:attrName>style.visibility</p:attrName>
                                        </p:attrNameLst>
                                      </p:cBhvr>
                                      <p:to>
                                        <p:strVal val="visible"/>
                                      </p:to>
                                    </p:set>
                                    <p:anim to="" calcmode="lin" valueType="num">
                                      <p:cBhvr>
                                        <p:cTn id="7" dur="1" fill="hold"/>
                                        <p:tgtEl>
                                          <p:spTgt spid="15364"/>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 calcmode="lin" valueType="num">
                                      <p:cBhvr>
                                        <p:cTn id="12"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3"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4"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8229600" cy="5577483"/>
          </a:xfrm>
          <a:gradFill>
            <a:gsLst>
              <a:gs pos="61000">
                <a:srgbClr val="FBEAC7"/>
              </a:gs>
              <a:gs pos="17999">
                <a:srgbClr val="FEE7F2"/>
              </a:gs>
              <a:gs pos="36000">
                <a:srgbClr val="FAC77D"/>
              </a:gs>
              <a:gs pos="61000">
                <a:srgbClr val="FBA97D"/>
              </a:gs>
              <a:gs pos="82001">
                <a:srgbClr val="FBD49C"/>
              </a:gs>
              <a:gs pos="100000">
                <a:srgbClr val="FEE7F2"/>
              </a:gs>
            </a:gsLst>
            <a:lin ang="5400000" scaled="0"/>
          </a:gradFill>
        </p:spPr>
        <p:txBody>
          <a:bodyPr/>
          <a:lstStyle/>
          <a:p>
            <a:pPr algn="ctr">
              <a:buNone/>
            </a:pPr>
            <a:r>
              <a:rPr lang="es-CO" dirty="0" smtClean="0"/>
              <a:t>   </a:t>
            </a:r>
          </a:p>
          <a:p>
            <a:pPr algn="ctr">
              <a:buNone/>
            </a:pPr>
            <a:endParaRPr lang="es-CO" dirty="0" smtClean="0"/>
          </a:p>
          <a:p>
            <a:pPr algn="ctr">
              <a:buNone/>
            </a:pPr>
            <a:r>
              <a:rPr lang="es-CO" dirty="0" smtClean="0"/>
              <a:t>   Al negarse a oír el mensaje de Dios, los hombres se encierran en una cámara de tinieblas. Mantienen sus almas encerradas y alejadas de grandes bendiciones, y al manifestar falta de respeto por los agentes que Dios designó, privan a Cristo de la gloria que le habría de tocar.</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blinds(horizontal)">
                                      <p:cBhvr>
                                        <p:cTn id="7" dur="5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blinds(horizontal)">
                                      <p:cBhvr>
                                        <p:cTn id="12"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animBg="1"/>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solidFill>
            <a:schemeClr val="bg2">
              <a:lumMod val="90000"/>
            </a:schemeClr>
          </a:solidFill>
        </p:spPr>
        <p:txBody>
          <a:bodyPr>
            <a:normAutofit/>
          </a:bodyPr>
          <a:lstStyle/>
          <a:p>
            <a:r>
              <a:rPr lang="es-CO" b="1" dirty="0" smtClean="0">
                <a:latin typeface="Agency FB" pitchFamily="34" charset="0"/>
              </a:rPr>
              <a:t>Dios no es autor de confusión, sino de paz</a:t>
            </a:r>
            <a:endParaRPr lang="es-CO" b="1" dirty="0">
              <a:latin typeface="Agency FB" pitchFamily="34" charset="0"/>
            </a:endParaRPr>
          </a:p>
        </p:txBody>
      </p:sp>
      <p:sp>
        <p:nvSpPr>
          <p:cNvPr id="3" name="2 Marcador de contenido"/>
          <p:cNvSpPr>
            <a:spLocks noGrp="1"/>
          </p:cNvSpPr>
          <p:nvPr>
            <p:ph idx="1"/>
          </p:nvPr>
        </p:nvSpPr>
        <p:spPr>
          <a:xfrm>
            <a:off x="457200" y="1600201"/>
            <a:ext cx="5410944" cy="2476871"/>
          </a:xfrm>
        </p:spPr>
        <p:txBody>
          <a:bodyPr>
            <a:normAutofit fontScale="85000" lnSpcReduction="20000"/>
          </a:bodyPr>
          <a:lstStyle/>
          <a:p>
            <a:pPr algn="ctr">
              <a:buNone/>
            </a:pPr>
            <a:r>
              <a:rPr lang="es-CO" dirty="0" smtClean="0"/>
              <a:t>    </a:t>
            </a:r>
            <a:r>
              <a:rPr lang="es-CO" sz="3800" dirty="0" smtClean="0"/>
              <a:t>Pero Satanás es un enemigo vigilante que nunca duerme, que siempre obra sobre las mentes humanas, buscando un suelo en el cual pueda sembrar su cizaña.</a:t>
            </a:r>
          </a:p>
        </p:txBody>
      </p:sp>
      <p:sp>
        <p:nvSpPr>
          <p:cNvPr id="4" name="3 Rectángulo"/>
          <p:cNvSpPr/>
          <p:nvPr/>
        </p:nvSpPr>
        <p:spPr>
          <a:xfrm>
            <a:off x="395536" y="4293096"/>
            <a:ext cx="5184576" cy="1815882"/>
          </a:xfrm>
          <a:prstGeom prst="rect">
            <a:avLst/>
          </a:prstGeom>
          <a:solidFill>
            <a:srgbClr val="FFC000"/>
          </a:solidFill>
        </p:spPr>
        <p:txBody>
          <a:bodyPr wrap="square">
            <a:spAutoFit/>
          </a:bodyPr>
          <a:lstStyle/>
          <a:p>
            <a:pPr algn="ctr">
              <a:buNone/>
            </a:pPr>
            <a:r>
              <a:rPr lang="es-CO" sz="2800" dirty="0" smtClean="0"/>
              <a:t>Si halla alguien a quien pueda alistar en su servicio, le sugerirá ideas y teorías falsas, y lo hará celoso en la defensa del error. </a:t>
            </a:r>
          </a:p>
        </p:txBody>
      </p:sp>
      <p:pic>
        <p:nvPicPr>
          <p:cNvPr id="14338" name="Picture 2" descr="http://t3.gstatic.com/images?q=tbn:ANd9GcR_cd5obkDcy_eWuXcL__xCl8hL4qxUKBA_zHTuC5XuCEH6Z2-KKA"/>
          <p:cNvPicPr>
            <a:picLocks noChangeAspect="1" noChangeArrowheads="1"/>
          </p:cNvPicPr>
          <p:nvPr/>
        </p:nvPicPr>
        <p:blipFill>
          <a:blip r:embed="rId2" cstate="print"/>
          <a:srcRect/>
          <a:stretch>
            <a:fillRect/>
          </a:stretch>
        </p:blipFill>
        <p:spPr bwMode="auto">
          <a:xfrm>
            <a:off x="6732240" y="1700809"/>
            <a:ext cx="1728192" cy="1944216"/>
          </a:xfrm>
          <a:prstGeom prst="rect">
            <a:avLst/>
          </a:prstGeom>
          <a:noFill/>
        </p:spPr>
      </p:pic>
      <p:pic>
        <p:nvPicPr>
          <p:cNvPr id="14340" name="Picture 4" descr="http://t1.gstatic.com/images?q=tbn:ANd9GcRLFBktdbNKHptdPRqlNCW0PU8VSAoXCN042iFqFRftMrT330QL"/>
          <p:cNvPicPr>
            <a:picLocks noChangeAspect="1" noChangeArrowheads="1"/>
          </p:cNvPicPr>
          <p:nvPr/>
        </p:nvPicPr>
        <p:blipFill>
          <a:blip r:embed="rId3" cstate="print"/>
          <a:srcRect/>
          <a:stretch>
            <a:fillRect/>
          </a:stretch>
        </p:blipFill>
        <p:spPr bwMode="auto">
          <a:xfrm>
            <a:off x="5868144" y="3861048"/>
            <a:ext cx="3024336" cy="1656183"/>
          </a:xfrm>
          <a:prstGeom prst="rect">
            <a:avLst/>
          </a:prstGeom>
          <a:noFill/>
        </p:spPr>
      </p:pic>
      <p:sp>
        <p:nvSpPr>
          <p:cNvPr id="7" name="6 Rectángulo"/>
          <p:cNvSpPr/>
          <p:nvPr/>
        </p:nvSpPr>
        <p:spPr>
          <a:xfrm>
            <a:off x="5724128" y="5733256"/>
            <a:ext cx="3168352" cy="1200329"/>
          </a:xfrm>
          <a:prstGeom prst="rect">
            <a:avLst/>
          </a:prstGeom>
        </p:spPr>
        <p:txBody>
          <a:bodyPr wrap="square">
            <a:spAutoFit/>
          </a:bodyPr>
          <a:lstStyle/>
          <a:p>
            <a:pPr algn="ctr"/>
            <a:r>
              <a:rPr lang="es-CO" b="1" dirty="0" smtClean="0">
                <a:solidFill>
                  <a:srgbClr val="FF0000"/>
                </a:solidFill>
              </a:rPr>
              <a:t>Increíble pero cierto.  En la iglesia hay dos clases de creyentes, trigo y cizaña. </a:t>
            </a:r>
            <a:r>
              <a:rPr lang="es-CO" b="1" dirty="0" smtClean="0"/>
              <a:t>Lea Mat.13:24-30.</a:t>
            </a:r>
            <a:endParaRPr lang="es-CO" b="1"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4338"/>
                                        </p:tgtEl>
                                        <p:attrNameLst>
                                          <p:attrName>style.visibility</p:attrName>
                                        </p:attrNameLst>
                                      </p:cBhvr>
                                      <p:to>
                                        <p:strVal val="visible"/>
                                      </p:to>
                                    </p:set>
                                    <p:animEffect transition="in" filter="wheel(4)">
                                      <p:cBhvr>
                                        <p:cTn id="7" dur="2000"/>
                                        <p:tgtEl>
                                          <p:spTgt spid="14338"/>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43" presetClass="entr" presetSubtype="0"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fade">
                                      <p:cBhvr>
                                        <p:cTn id="17" dur="100"/>
                                        <p:tgtEl>
                                          <p:spTgt spid="4"/>
                                        </p:tgtEl>
                                      </p:cBhvr>
                                    </p:animEffect>
                                    <p:anim calcmode="lin" valueType="num">
                                      <p:cBhvr>
                                        <p:cTn id="18" dur="400" fill="hold"/>
                                        <p:tgtEl>
                                          <p:spTgt spid="4"/>
                                        </p:tgtEl>
                                        <p:attrNameLst>
                                          <p:attrName>ppt_x</p:attrName>
                                        </p:attrNameLst>
                                      </p:cBhvr>
                                      <p:tavLst>
                                        <p:tav tm="0">
                                          <p:val>
                                            <p:strVal val="#ppt_x"/>
                                          </p:val>
                                        </p:tav>
                                        <p:tav tm="100000">
                                          <p:val>
                                            <p:strVal val="#ppt_x"/>
                                          </p:val>
                                        </p:tav>
                                      </p:tavLst>
                                    </p:anim>
                                    <p:anim calcmode="lin" valueType="num">
                                      <p:cBhvr>
                                        <p:cTn id="19" dur="400" fill="hold"/>
                                        <p:tgtEl>
                                          <p:spTgt spid="4"/>
                                        </p:tgtEl>
                                        <p:attrNameLst>
                                          <p:attrName>ppt_y</p:attrName>
                                        </p:attrNameLst>
                                      </p:cBhvr>
                                      <p:tavLst>
                                        <p:tav tm="0">
                                          <p:val>
                                            <p:strVal val="#ppt_y+0.31"/>
                                          </p:val>
                                        </p:tav>
                                        <p:tav tm="100000">
                                          <p:val>
                                            <p:strVal val="#ppt_y+0.31"/>
                                          </p:val>
                                        </p:tav>
                                      </p:tavLst>
                                    </p:anim>
                                    <p:anim calcmode="lin" valueType="num">
                                      <p:cBhvr>
                                        <p:cTn id="2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43" presetClass="entr" presetSubtype="0" fill="hold" nodeType="clickEffect">
                                  <p:stCondLst>
                                    <p:cond delay="0"/>
                                  </p:stCondLst>
                                  <p:childTnLst>
                                    <p:set>
                                      <p:cBhvr>
                                        <p:cTn id="25" dur="1" fill="hold">
                                          <p:stCondLst>
                                            <p:cond delay="0"/>
                                          </p:stCondLst>
                                        </p:cTn>
                                        <p:tgtEl>
                                          <p:spTgt spid="14340"/>
                                        </p:tgtEl>
                                        <p:attrNameLst>
                                          <p:attrName>style.visibility</p:attrName>
                                        </p:attrNameLst>
                                      </p:cBhvr>
                                      <p:to>
                                        <p:strVal val="visible"/>
                                      </p:to>
                                    </p:set>
                                    <p:animEffect transition="in" filter="fade">
                                      <p:cBhvr>
                                        <p:cTn id="26" dur="100"/>
                                        <p:tgtEl>
                                          <p:spTgt spid="14340"/>
                                        </p:tgtEl>
                                      </p:cBhvr>
                                    </p:animEffect>
                                    <p:anim calcmode="lin" valueType="num">
                                      <p:cBhvr>
                                        <p:cTn id="27" dur="400" fill="hold"/>
                                        <p:tgtEl>
                                          <p:spTgt spid="14340"/>
                                        </p:tgtEl>
                                        <p:attrNameLst>
                                          <p:attrName>ppt_x</p:attrName>
                                        </p:attrNameLst>
                                      </p:cBhvr>
                                      <p:tavLst>
                                        <p:tav tm="0">
                                          <p:val>
                                            <p:strVal val="#ppt_x"/>
                                          </p:val>
                                        </p:tav>
                                        <p:tav tm="100000">
                                          <p:val>
                                            <p:strVal val="#ppt_x"/>
                                          </p:val>
                                        </p:tav>
                                      </p:tavLst>
                                    </p:anim>
                                    <p:anim calcmode="lin" valueType="num">
                                      <p:cBhvr>
                                        <p:cTn id="28" dur="400" fill="hold"/>
                                        <p:tgtEl>
                                          <p:spTgt spid="14340"/>
                                        </p:tgtEl>
                                        <p:attrNameLst>
                                          <p:attrName>ppt_y</p:attrName>
                                        </p:attrNameLst>
                                      </p:cBhvr>
                                      <p:tavLst>
                                        <p:tav tm="0">
                                          <p:val>
                                            <p:strVal val="#ppt_y+0.31"/>
                                          </p:val>
                                        </p:tav>
                                        <p:tav tm="100000">
                                          <p:val>
                                            <p:strVal val="#ppt_y+0.31"/>
                                          </p:val>
                                        </p:tav>
                                      </p:tavLst>
                                    </p:anim>
                                    <p:anim calcmode="lin" valueType="num">
                                      <p:cBhvr>
                                        <p:cTn id="29" dur="600" decel="50000" fill="hold">
                                          <p:stCondLst>
                                            <p:cond delay="400"/>
                                          </p:stCondLst>
                                        </p:cTn>
                                        <p:tgtEl>
                                          <p:spTgt spid="14340"/>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30" dur="600" decel="50000" fill="hold">
                                          <p:stCondLst>
                                            <p:cond delay="400"/>
                                          </p:stCondLst>
                                        </p:cTn>
                                        <p:tgtEl>
                                          <p:spTgt spid="14340"/>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1" presetClass="entr" presetSubtype="4" fill="hold" grpId="0" nodeType="clickEffect">
                                  <p:stCondLst>
                                    <p:cond delay="0"/>
                                  </p:stCondLst>
                                  <p:childTnLst>
                                    <p:set>
                                      <p:cBhvr>
                                        <p:cTn id="34" dur="1" fill="hold">
                                          <p:stCondLst>
                                            <p:cond delay="0"/>
                                          </p:stCondLst>
                                        </p:cTn>
                                        <p:tgtEl>
                                          <p:spTgt spid="7"/>
                                        </p:tgtEl>
                                        <p:attrNameLst>
                                          <p:attrName>style.visibility</p:attrName>
                                        </p:attrNameLst>
                                      </p:cBhvr>
                                      <p:to>
                                        <p:strVal val="visible"/>
                                      </p:to>
                                    </p:set>
                                    <p:animEffect transition="in" filter="wheel(4)">
                                      <p:cBhvr>
                                        <p:cTn id="35"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4" grpId="0" animBg="1"/>
      <p:bldP spid="7"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5554960" cy="5976664"/>
          </a:xfrm>
          <a:solidFill>
            <a:schemeClr val="accent6">
              <a:lumMod val="20000"/>
              <a:lumOff val="80000"/>
            </a:schemeClr>
          </a:solidFill>
        </p:spPr>
        <p:txBody>
          <a:bodyPr>
            <a:normAutofit/>
          </a:bodyPr>
          <a:lstStyle/>
          <a:p>
            <a:pPr algn="ctr">
              <a:buNone/>
            </a:pPr>
            <a:r>
              <a:rPr lang="es-CO" dirty="0" smtClean="0"/>
              <a:t>     (Dios no siembra en su cultivo, cizaña y trigo a la vez). El trigo que es “La verdad no sólo convierte, sino que realiza la purificación de quien la recibe.</a:t>
            </a:r>
          </a:p>
          <a:p>
            <a:pPr>
              <a:buNone/>
            </a:pPr>
            <a:endParaRPr lang="es-CO" dirty="0" smtClean="0"/>
          </a:p>
          <a:p>
            <a:pPr algn="ctr">
              <a:buNone/>
            </a:pPr>
            <a:r>
              <a:rPr lang="es-CO" dirty="0" smtClean="0"/>
              <a:t>     </a:t>
            </a:r>
            <a:r>
              <a:rPr lang="es-CO" sz="4000" dirty="0" smtClean="0">
                <a:solidFill>
                  <a:srgbClr val="FF0000"/>
                </a:solidFill>
              </a:rPr>
              <a:t> Jesús nos aconseja que nos guardemos de los falsos maestros. </a:t>
            </a:r>
          </a:p>
        </p:txBody>
      </p:sp>
      <p:pic>
        <p:nvPicPr>
          <p:cNvPr id="4" name="Picture 2" descr="http://t3.gstatic.com/images?q=tbn:ANd9GcRnnamaeyTb5hqtCjNm9qjTwtNrG376YP7dIdX32gKNV01Mdlxpww"/>
          <p:cNvPicPr>
            <a:picLocks noChangeAspect="1" noChangeArrowheads="1"/>
          </p:cNvPicPr>
          <p:nvPr/>
        </p:nvPicPr>
        <p:blipFill>
          <a:blip r:embed="rId2" cstate="print"/>
          <a:srcRect/>
          <a:stretch>
            <a:fillRect/>
          </a:stretch>
        </p:blipFill>
        <p:spPr bwMode="auto">
          <a:xfrm>
            <a:off x="6228184" y="332656"/>
            <a:ext cx="2664296" cy="2448272"/>
          </a:xfrm>
          <a:prstGeom prst="rect">
            <a:avLst/>
          </a:prstGeom>
          <a:noFill/>
        </p:spPr>
      </p:pic>
      <p:pic>
        <p:nvPicPr>
          <p:cNvPr id="60418" name="Picture 2" descr="http://t0.gstatic.com/images?q=tbn:ANd9GcQ9ERo_AQ1EHdXQvyonZmrRvE7aaOSt3csqChxw98p3pZ3lpUuo"/>
          <p:cNvPicPr>
            <a:picLocks noChangeAspect="1" noChangeArrowheads="1"/>
          </p:cNvPicPr>
          <p:nvPr/>
        </p:nvPicPr>
        <p:blipFill>
          <a:blip r:embed="rId3" cstate="print"/>
          <a:srcRect/>
          <a:stretch>
            <a:fillRect/>
          </a:stretch>
        </p:blipFill>
        <p:spPr bwMode="auto">
          <a:xfrm>
            <a:off x="6228184" y="3356992"/>
            <a:ext cx="2362200" cy="286968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1" presetClass="entr" presetSubtype="4" fill="hold" nodeType="clickEffect">
                                  <p:stCondLst>
                                    <p:cond delay="0"/>
                                  </p:stCondLst>
                                  <p:childTnLst>
                                    <p:set>
                                      <p:cBhvr>
                                        <p:cTn id="12" dur="1" fill="hold">
                                          <p:stCondLst>
                                            <p:cond delay="0"/>
                                          </p:stCondLst>
                                        </p:cTn>
                                        <p:tgtEl>
                                          <p:spTgt spid="60418"/>
                                        </p:tgtEl>
                                        <p:attrNameLst>
                                          <p:attrName>style.visibility</p:attrName>
                                        </p:attrNameLst>
                                      </p:cBhvr>
                                      <p:to>
                                        <p:strVal val="visible"/>
                                      </p:to>
                                    </p:set>
                                    <p:animEffect transition="in" filter="wheel(4)">
                                      <p:cBhvr>
                                        <p:cTn id="13" dur="2000"/>
                                        <p:tgtEl>
                                          <p:spTgt spid="60418"/>
                                        </p:tgtEl>
                                      </p:cBhvr>
                                    </p:animEffect>
                                  </p:childTnLst>
                                </p:cTn>
                              </p:par>
                            </p:childTnLst>
                          </p:cTn>
                        </p:par>
                      </p:childTnLst>
                    </p:cTn>
                  </p:par>
                  <p:par>
                    <p:cTn id="14" fill="hold">
                      <p:stCondLst>
                        <p:cond delay="indefinite"/>
                      </p:stCondLst>
                      <p:childTnLst>
                        <p:par>
                          <p:cTn id="15" fill="hold">
                            <p:stCondLst>
                              <p:cond delay="0"/>
                            </p:stCondLst>
                            <p:childTnLst>
                              <p:par>
                                <p:cTn id="16" presetID="24" presetClass="entr" presetSubtype="0" fill="hold"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 to="" calcmode="lin" valueType="num">
                                      <p:cBhvr>
                                        <p:cTn id="18"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8229600" cy="6048672"/>
          </a:xfrm>
          <a:blipFill>
            <a:blip r:embed="rId2" cstate="print"/>
            <a:tile tx="0" ty="0" sx="100000" sy="100000" flip="none" algn="tl"/>
          </a:blipFill>
        </p:spPr>
        <p:txBody>
          <a:bodyPr>
            <a:normAutofit fontScale="92500" lnSpcReduction="10000"/>
          </a:bodyPr>
          <a:lstStyle/>
          <a:p>
            <a:pPr>
              <a:buNone/>
            </a:pPr>
            <a:r>
              <a:rPr lang="es-CO" sz="2000" dirty="0" smtClean="0"/>
              <a:t>       </a:t>
            </a:r>
            <a:r>
              <a:rPr lang="es-CO" sz="2800" dirty="0" smtClean="0"/>
              <a:t>Desde el comienzo de nuestra obra, se han levantado de vez en cuando hombres que defendían teorías nuevas y sorprendentes.</a:t>
            </a:r>
          </a:p>
          <a:p>
            <a:pPr>
              <a:buNone/>
            </a:pPr>
            <a:endParaRPr lang="es-CO" sz="2800" dirty="0" smtClean="0"/>
          </a:p>
          <a:p>
            <a:pPr>
              <a:buNone/>
            </a:pPr>
            <a:r>
              <a:rPr lang="es-CO" sz="2800" dirty="0" smtClean="0"/>
              <a:t>     Pero si los que aseveran creer la verdad</a:t>
            </a:r>
          </a:p>
          <a:p>
            <a:pPr>
              <a:buNone/>
            </a:pPr>
            <a:r>
              <a:rPr lang="es-CO" sz="2800" dirty="0" smtClean="0"/>
              <a:t>    </a:t>
            </a:r>
            <a:r>
              <a:rPr lang="es-CO" sz="3000" b="1" dirty="0" smtClean="0">
                <a:solidFill>
                  <a:srgbClr val="FF0000"/>
                </a:solidFill>
              </a:rPr>
              <a:t>1</a:t>
            </a:r>
            <a:r>
              <a:rPr lang="es-CO" sz="2800" dirty="0" smtClean="0"/>
              <a:t>)  acudiesen a quienes tienen experiencia y a la Palabra de Dios con un espíritu humilde y susceptible de ser enseñado,  </a:t>
            </a:r>
          </a:p>
          <a:p>
            <a:pPr>
              <a:buNone/>
            </a:pPr>
            <a:r>
              <a:rPr lang="es-CO" sz="2800" dirty="0" smtClean="0"/>
              <a:t>    </a:t>
            </a:r>
            <a:r>
              <a:rPr lang="es-CO" sz="2800" dirty="0" smtClean="0">
                <a:solidFill>
                  <a:srgbClr val="FF0000"/>
                </a:solidFill>
              </a:rPr>
              <a:t> </a:t>
            </a:r>
            <a:r>
              <a:rPr lang="es-CO" sz="3000" b="1" dirty="0" smtClean="0">
                <a:solidFill>
                  <a:srgbClr val="FF0000"/>
                </a:solidFill>
              </a:rPr>
              <a:t>2</a:t>
            </a:r>
            <a:r>
              <a:rPr lang="es-CO" sz="2800" dirty="0" smtClean="0"/>
              <a:t>) y examinasen sus teorías a la luz de la verdad, con la ayuda de los hermanos que han sido diligentes estudiantes de la Biblia, </a:t>
            </a:r>
          </a:p>
          <a:p>
            <a:pPr>
              <a:buNone/>
            </a:pPr>
            <a:r>
              <a:rPr lang="es-CO" sz="2800" dirty="0" smtClean="0"/>
              <a:t>     </a:t>
            </a:r>
            <a:r>
              <a:rPr lang="es-CO" sz="3000" b="1" dirty="0" smtClean="0">
                <a:solidFill>
                  <a:srgbClr val="FF0000"/>
                </a:solidFill>
              </a:rPr>
              <a:t>3</a:t>
            </a:r>
            <a:r>
              <a:rPr lang="es-CO" sz="2800" dirty="0" smtClean="0"/>
              <a:t>) y al mismo tiempo dirigiesen suplicas a Dios, preguntando: </a:t>
            </a:r>
            <a:r>
              <a:rPr lang="es-CO" sz="2800" dirty="0" smtClean="0">
                <a:solidFill>
                  <a:srgbClr val="FF0000"/>
                </a:solidFill>
              </a:rPr>
              <a:t>¿Es este el camino del Seño, o es una senda falsa en la cual Satanás quiere guiarme?</a:t>
            </a:r>
            <a:r>
              <a:rPr lang="es-CO" sz="2800" dirty="0" smtClean="0"/>
              <a:t> Recibirían luz, y escaparían de la red del engañador.</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wheel(4)">
                                      <p:cBhvr>
                                        <p:cTn id="7" dur="2000"/>
                                        <p:tgtEl>
                                          <p:spTgt spid="3">
                                            <p:bg/>
                                          </p:spTgt>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Effect transition="in" filter="wheel(4)">
                                      <p:cBhvr>
                                        <p:cTn id="12" dur="2000"/>
                                        <p:tgtEl>
                                          <p:spTgt spid="3">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1"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heel(4)">
                                      <p:cBhvr>
                                        <p:cTn id="17" dur="20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heel(4)">
                                      <p:cBhvr>
                                        <p:cTn id="22" dur="20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1"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heel(4)">
                                      <p:cBhvr>
                                        <p:cTn id="27" dur="20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1"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heel(4)">
                                      <p:cBhvr>
                                        <p:cTn id="32" dur="20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5"/>
            <a:ext cx="8229600" cy="2304255"/>
          </a:xfrm>
          <a:solidFill>
            <a:schemeClr val="accent1">
              <a:lumMod val="20000"/>
              <a:lumOff val="80000"/>
            </a:schemeClr>
          </a:solidFill>
        </p:spPr>
        <p:txBody>
          <a:bodyPr>
            <a:normAutofit fontScale="92500" lnSpcReduction="10000"/>
          </a:bodyPr>
          <a:lstStyle/>
          <a:p>
            <a:pPr algn="ctr">
              <a:buNone/>
            </a:pPr>
            <a:r>
              <a:rPr lang="es-CO" dirty="0" smtClean="0"/>
              <a:t>  Desconfíen todos nuestros hermanos y hermanas de cualquiera que quisiera fijar una fecha en que el Señor ha de cumplir su palabra con respecto a su venida, o con respecto a cualquier otra promesa de significado especial que haya hecho. </a:t>
            </a:r>
          </a:p>
        </p:txBody>
      </p:sp>
      <p:sp>
        <p:nvSpPr>
          <p:cNvPr id="4" name="3 Rectángulo"/>
          <p:cNvSpPr/>
          <p:nvPr/>
        </p:nvSpPr>
        <p:spPr>
          <a:xfrm>
            <a:off x="323528" y="3068960"/>
            <a:ext cx="4176464" cy="3693319"/>
          </a:xfrm>
          <a:prstGeom prst="rect">
            <a:avLst/>
          </a:prstGeom>
          <a:solidFill>
            <a:schemeClr val="accent1">
              <a:lumMod val="20000"/>
              <a:lumOff val="80000"/>
            </a:schemeClr>
          </a:solidFill>
        </p:spPr>
        <p:txBody>
          <a:bodyPr wrap="square">
            <a:spAutoFit/>
          </a:bodyPr>
          <a:lstStyle/>
          <a:p>
            <a:pPr algn="ctr">
              <a:buNone/>
            </a:pPr>
            <a:r>
              <a:rPr lang="es-CO" dirty="0" smtClean="0"/>
              <a:t> </a:t>
            </a:r>
            <a:r>
              <a:rPr lang="es-CO" sz="3600" dirty="0" smtClean="0"/>
              <a:t>"No toca a vosotros saber los tiempos o las sazones que el Padre puso en su sola potestad." </a:t>
            </a:r>
            <a:r>
              <a:rPr lang="es-CO" sz="3600" dirty="0" smtClean="0">
                <a:solidFill>
                  <a:srgbClr val="FF0000"/>
                </a:solidFill>
              </a:rPr>
              <a:t>(Hech. 1: 7.)</a:t>
            </a:r>
          </a:p>
          <a:p>
            <a:endParaRPr lang="es-CO" dirty="0" smtClean="0">
              <a:solidFill>
                <a:srgbClr val="FF0000"/>
              </a:solidFill>
            </a:endParaRPr>
          </a:p>
        </p:txBody>
      </p:sp>
      <p:pic>
        <p:nvPicPr>
          <p:cNvPr id="13314" name="Picture 2" descr="http://t3.gstatic.com/images?q=tbn:ANd9GcR2jfYRWWRKnx3zOqOqiTH3bumfFmhucgIxLnaFxFiKNR14Om99"/>
          <p:cNvPicPr>
            <a:picLocks noChangeAspect="1" noChangeArrowheads="1"/>
          </p:cNvPicPr>
          <p:nvPr/>
        </p:nvPicPr>
        <p:blipFill>
          <a:blip r:embed="rId2" cstate="print"/>
          <a:srcRect/>
          <a:stretch>
            <a:fillRect/>
          </a:stretch>
        </p:blipFill>
        <p:spPr bwMode="auto">
          <a:xfrm>
            <a:off x="5148064" y="3212976"/>
            <a:ext cx="3456384" cy="309634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13314"/>
                                        </p:tgtEl>
                                        <p:attrNameLst>
                                          <p:attrName>style.visibility</p:attrName>
                                        </p:attrNameLst>
                                      </p:cBhvr>
                                      <p:to>
                                        <p:strVal val="visible"/>
                                      </p:to>
                                    </p:set>
                                    <p:anim calcmode="lin" valueType="num">
                                      <p:cBhvr>
                                        <p:cTn id="7" dur="500" fill="hold"/>
                                        <p:tgtEl>
                                          <p:spTgt spid="13314"/>
                                        </p:tgtEl>
                                        <p:attrNameLst>
                                          <p:attrName>ppt_w</p:attrName>
                                        </p:attrNameLst>
                                      </p:cBhvr>
                                      <p:tavLst>
                                        <p:tav tm="0">
                                          <p:val>
                                            <p:fltVal val="0"/>
                                          </p:val>
                                        </p:tav>
                                        <p:tav tm="100000">
                                          <p:val>
                                            <p:strVal val="#ppt_w"/>
                                          </p:val>
                                        </p:tav>
                                      </p:tavLst>
                                    </p:anim>
                                    <p:anim calcmode="lin" valueType="num">
                                      <p:cBhvr>
                                        <p:cTn id="8" dur="500" fill="hold"/>
                                        <p:tgtEl>
                                          <p:spTgt spid="13314"/>
                                        </p:tgtEl>
                                        <p:attrNameLst>
                                          <p:attrName>ppt_h</p:attrName>
                                        </p:attrNameLst>
                                      </p:cBhvr>
                                      <p:tavLst>
                                        <p:tav tm="0">
                                          <p:val>
                                            <p:fltVal val="0"/>
                                          </p:val>
                                        </p:tav>
                                        <p:tav tm="100000">
                                          <p:val>
                                            <p:strVal val="#ppt_h"/>
                                          </p:val>
                                        </p:tav>
                                      </p:tavLst>
                                    </p:anim>
                                    <p:animEffect transition="in" filter="fade">
                                      <p:cBhvr>
                                        <p:cTn id="9" dur="500"/>
                                        <p:tgtEl>
                                          <p:spTgt spid="13314"/>
                                        </p:tgtEl>
                                      </p:cBhvr>
                                    </p:animEffect>
                                  </p:childTnLst>
                                </p:cTn>
                              </p:par>
                            </p:childTnLst>
                          </p:cTn>
                        </p:par>
                      </p:childTnLst>
                    </p:cTn>
                  </p:par>
                  <p:par>
                    <p:cTn id="10" fill="hold">
                      <p:stCondLst>
                        <p:cond delay="indefinite"/>
                      </p:stCondLst>
                      <p:childTnLst>
                        <p:par>
                          <p:cTn id="11" fill="hold">
                            <p:stCondLst>
                              <p:cond delay="0"/>
                            </p:stCondLst>
                            <p:childTnLst>
                              <p:par>
                                <p:cTn id="12" presetID="24" presetClass="entr" presetSubtype="0" fill="hold" nodeType="clickEffect">
                                  <p:stCondLst>
                                    <p:cond delay="0"/>
                                  </p:stCondLst>
                                  <p:childTnLst>
                                    <p:set>
                                      <p:cBhvr>
                                        <p:cTn id="13" dur="1" fill="hold">
                                          <p:stCondLst>
                                            <p:cond delay="0"/>
                                          </p:stCondLst>
                                        </p:cTn>
                                        <p:tgtEl>
                                          <p:spTgt spid="4">
                                            <p:txEl>
                                              <p:pRg st="0" end="0"/>
                                            </p:txEl>
                                          </p:spTgt>
                                        </p:tgtEl>
                                        <p:attrNameLst>
                                          <p:attrName>style.visibility</p:attrName>
                                        </p:attrNameLst>
                                      </p:cBhvr>
                                      <p:to>
                                        <p:strVal val="visible"/>
                                      </p:to>
                                    </p:set>
                                    <p:anim to="" calcmode="lin" valueType="num">
                                      <p:cBhvr>
                                        <p:cTn id="14" dur="1" fill="hold"/>
                                        <p:tgtEl>
                                          <p:spTgt spid="4">
                                            <p:txEl>
                                              <p:pRg st="0" end="0"/>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04656"/>
          </a:xfrm>
          <a:solidFill>
            <a:schemeClr val="accent2">
              <a:lumMod val="20000"/>
              <a:lumOff val="80000"/>
            </a:schemeClr>
          </a:solidFill>
        </p:spPr>
        <p:txBody>
          <a:bodyPr>
            <a:normAutofit/>
          </a:bodyPr>
          <a:lstStyle/>
          <a:p>
            <a:pPr algn="ctr">
              <a:buNone/>
            </a:pPr>
            <a:r>
              <a:rPr lang="es-CO" dirty="0" smtClean="0"/>
              <a:t>    Pueden los falsos maestros parecer muy celosos por la obra de Dios, y gastar recursos en presentar sus teorías al mundo y a la iglesia; pero como mezclan el error con la verdad, su mensaje es engañoso, y extraviará las almas por senderos falsos.</a:t>
            </a:r>
          </a:p>
          <a:p>
            <a:endParaRPr lang="es-CO" dirty="0" smtClean="0"/>
          </a:p>
          <a:p>
            <a:pPr algn="ctr">
              <a:buNone/>
            </a:pPr>
            <a:r>
              <a:rPr lang="es-CO" dirty="0" smtClean="0"/>
              <a:t>    </a:t>
            </a:r>
            <a:r>
              <a:rPr lang="es-CO" u="sng" dirty="0" smtClean="0"/>
              <a:t>Es necesario hacerles frente y oponérseles</a:t>
            </a:r>
            <a:r>
              <a:rPr lang="es-CO" dirty="0" smtClean="0"/>
              <a:t>, no porque sean hombres malos, </a:t>
            </a:r>
            <a:r>
              <a:rPr lang="es-CO" u="sng" dirty="0" smtClean="0"/>
              <a:t>sino porque enseñan errores y procuran poner sobre la mentira el sello de la verdad</a:t>
            </a:r>
            <a:r>
              <a:rPr lang="es-CO" dirty="0" smtClean="0"/>
              <a:t>. </a:t>
            </a:r>
          </a:p>
          <a:p>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122912" cy="6048672"/>
          </a:xfrm>
        </p:spPr>
        <p:txBody>
          <a:bodyPr>
            <a:normAutofit fontScale="92500"/>
          </a:bodyPr>
          <a:lstStyle/>
          <a:p>
            <a:pPr algn="ctr">
              <a:buNone/>
            </a:pPr>
            <a:r>
              <a:rPr lang="es-CO" dirty="0" smtClean="0"/>
              <a:t>    </a:t>
            </a:r>
            <a:r>
              <a:rPr lang="es-CO" sz="4000" dirty="0" smtClean="0"/>
              <a:t>Cuánta lástima inspira ver a ciertos hombres darse tanto trabajo para descubrir alguna teoría errónea, </a:t>
            </a:r>
            <a:r>
              <a:rPr lang="es-CO" sz="4000" dirty="0" smtClean="0">
                <a:solidFill>
                  <a:srgbClr val="0070C0"/>
                </a:solidFill>
              </a:rPr>
              <a:t>cuando hay un alfolí lleno de preciosas gemas de verdad que podrían enriquecer a todos en la santísima fe. </a:t>
            </a:r>
          </a:p>
          <a:p>
            <a:endParaRPr lang="es-CO" dirty="0" smtClean="0"/>
          </a:p>
        </p:txBody>
      </p:sp>
      <p:pic>
        <p:nvPicPr>
          <p:cNvPr id="12290" name="Picture 2" descr="http://t3.gstatic.com/images?q=tbn:ANd9GcS2VarePJfjNhzODez-bc12I8yV8T7nV1cYXN5VamJmI592POyRanl3_Vzg"/>
          <p:cNvPicPr>
            <a:picLocks noChangeAspect="1" noChangeArrowheads="1"/>
          </p:cNvPicPr>
          <p:nvPr/>
        </p:nvPicPr>
        <p:blipFill>
          <a:blip r:embed="rId2" cstate="print"/>
          <a:srcRect/>
          <a:stretch>
            <a:fillRect/>
          </a:stretch>
        </p:blipFill>
        <p:spPr bwMode="auto">
          <a:xfrm>
            <a:off x="5724128" y="1196752"/>
            <a:ext cx="3024336" cy="4320480"/>
          </a:xfrm>
          <a:prstGeom prst="rect">
            <a:avLst/>
          </a:prstGeom>
          <a:noFill/>
        </p:spPr>
      </p:pic>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3"/>
            <a:ext cx="8229600" cy="1872208"/>
          </a:xfrm>
          <a:gradFill>
            <a:gsLst>
              <a:gs pos="49000">
                <a:srgbClr val="5E9EFF"/>
              </a:gs>
              <a:gs pos="39999">
                <a:srgbClr val="85C2FF"/>
              </a:gs>
              <a:gs pos="70000">
                <a:srgbClr val="C4D6EB"/>
              </a:gs>
              <a:gs pos="100000">
                <a:srgbClr val="FFEBFA"/>
              </a:gs>
            </a:gsLst>
            <a:lin ang="5400000" scaled="0"/>
          </a:gradFill>
        </p:spPr>
        <p:txBody>
          <a:bodyPr>
            <a:normAutofit fontScale="85000" lnSpcReduction="20000"/>
          </a:bodyPr>
          <a:lstStyle/>
          <a:p>
            <a:pPr algn="ctr">
              <a:buNone/>
            </a:pPr>
            <a:r>
              <a:rPr lang="es-CO" dirty="0" smtClean="0"/>
              <a:t>     En vez de enseñar la verdad, permiten que su imaginación se espacie en aquello que es nuevo y extraño, y se ponen en desacuerdo con aquellos a quienes Dios está usando para hacer subir a su pueblo a la plataforma de la verdad. </a:t>
            </a:r>
          </a:p>
        </p:txBody>
      </p:sp>
      <p:sp>
        <p:nvSpPr>
          <p:cNvPr id="4" name="3 Rectángulo"/>
          <p:cNvSpPr/>
          <p:nvPr/>
        </p:nvSpPr>
        <p:spPr>
          <a:xfrm>
            <a:off x="467544" y="2708920"/>
            <a:ext cx="4680520" cy="3970318"/>
          </a:xfrm>
          <a:prstGeom prst="rect">
            <a:avLst/>
          </a:prstGeom>
          <a:gradFill>
            <a:gsLst>
              <a:gs pos="61000">
                <a:srgbClr val="FBEAC7"/>
              </a:gs>
              <a:gs pos="17999">
                <a:srgbClr val="FEE7F2"/>
              </a:gs>
              <a:gs pos="36000">
                <a:srgbClr val="FAC77D"/>
              </a:gs>
              <a:gs pos="61000">
                <a:srgbClr val="FBA97D"/>
              </a:gs>
              <a:gs pos="82001">
                <a:srgbClr val="FBD49C"/>
              </a:gs>
              <a:gs pos="100000">
                <a:srgbClr val="FEE7F2"/>
              </a:gs>
            </a:gsLst>
            <a:lin ang="5400000" scaled="0"/>
          </a:gradFill>
        </p:spPr>
        <p:txBody>
          <a:bodyPr wrap="square">
            <a:spAutoFit/>
          </a:bodyPr>
          <a:lstStyle/>
          <a:p>
            <a:pPr algn="ctr">
              <a:buNone/>
            </a:pPr>
            <a:r>
              <a:rPr lang="es-CO" sz="2800" b="1" u="sng" dirty="0" smtClean="0"/>
              <a:t>Desechan </a:t>
            </a:r>
            <a:r>
              <a:rPr lang="es-CO" sz="2800" dirty="0" smtClean="0"/>
              <a:t>todo lo que se ha dicho acerca de la unidad de sentimiento, y </a:t>
            </a:r>
            <a:r>
              <a:rPr lang="es-CO" sz="2800" b="1" u="sng" dirty="0" smtClean="0"/>
              <a:t>pisotean</a:t>
            </a:r>
            <a:r>
              <a:rPr lang="es-CO" sz="2800" dirty="0" smtClean="0"/>
              <a:t> la oración de Cristo como si la unidad por la cual él oró no fuese esencial, y no hubiese necesidad de que sus discípulos sean uno como él es uno con el Padre. </a:t>
            </a:r>
          </a:p>
        </p:txBody>
      </p:sp>
      <p:pic>
        <p:nvPicPr>
          <p:cNvPr id="63490" name="Picture 2" descr="http://t0.gstatic.com/images?q=tbn:ANd9GcTPEP-ra2gPMreGJFFGUz3FqBILBhRWVy3YKm898cEXW4qHChrs"/>
          <p:cNvPicPr>
            <a:picLocks noChangeAspect="1" noChangeArrowheads="1"/>
          </p:cNvPicPr>
          <p:nvPr/>
        </p:nvPicPr>
        <p:blipFill>
          <a:blip r:embed="rId2" cstate="print"/>
          <a:srcRect/>
          <a:stretch>
            <a:fillRect/>
          </a:stretch>
        </p:blipFill>
        <p:spPr bwMode="auto">
          <a:xfrm>
            <a:off x="5436096" y="2708920"/>
            <a:ext cx="3240360" cy="367240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63490"/>
                                        </p:tgtEl>
                                        <p:attrNameLst>
                                          <p:attrName>style.visibility</p:attrName>
                                        </p:attrNameLst>
                                      </p:cBhvr>
                                      <p:to>
                                        <p:strVal val="visible"/>
                                      </p:to>
                                    </p:set>
                                    <p:animEffect transition="in" filter="wheel(4)">
                                      <p:cBhvr>
                                        <p:cTn id="7" dur="2000"/>
                                        <p:tgtEl>
                                          <p:spTgt spid="63490"/>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8147248" cy="2088231"/>
          </a:xfrm>
          <a:solidFill>
            <a:schemeClr val="bg2"/>
          </a:solidFill>
        </p:spPr>
        <p:txBody>
          <a:bodyPr>
            <a:normAutofit fontScale="92500" lnSpcReduction="20000"/>
          </a:bodyPr>
          <a:lstStyle/>
          <a:p>
            <a:pPr algn="ctr">
              <a:buNone/>
            </a:pPr>
            <a:r>
              <a:rPr lang="es-CO" dirty="0" smtClean="0"/>
              <a:t>       </a:t>
            </a:r>
            <a:r>
              <a:rPr lang="es-CO" sz="4100" dirty="0" smtClean="0"/>
              <a:t>Escapan por la tangente, y como Jehú invitan a sus hermanos a seguir su ejemplo de celo por el Señor. (Léase ,</a:t>
            </a:r>
            <a:r>
              <a:rPr lang="es-CO" sz="4100" dirty="0" smtClean="0">
                <a:hlinkClick r:id="rId2" action="ppaction://hlinkfile" tooltip="Segundo Libro de Reyes"/>
              </a:rPr>
              <a:t> Segundo Libro de Reyes</a:t>
            </a:r>
            <a:r>
              <a:rPr lang="es-CO" sz="4100" dirty="0" smtClean="0"/>
              <a:t> 10:18 -31).</a:t>
            </a:r>
          </a:p>
          <a:p>
            <a:pPr algn="ctr">
              <a:buNone/>
            </a:pPr>
            <a:endParaRPr lang="es-CO" dirty="0" smtClean="0"/>
          </a:p>
        </p:txBody>
      </p:sp>
      <p:pic>
        <p:nvPicPr>
          <p:cNvPr id="18434" name="Picture 2" descr="http://t0.gstatic.com/images?q=tbn:ANd9GcRRyerrS5JhHSvTAixitzeUUQGvoA9uA4EOUo4g_Fw4D_eyFerg"/>
          <p:cNvPicPr>
            <a:picLocks noChangeAspect="1" noChangeArrowheads="1"/>
          </p:cNvPicPr>
          <p:nvPr/>
        </p:nvPicPr>
        <p:blipFill>
          <a:blip r:embed="rId3" cstate="print"/>
          <a:srcRect/>
          <a:stretch>
            <a:fillRect/>
          </a:stretch>
        </p:blipFill>
        <p:spPr bwMode="auto">
          <a:xfrm>
            <a:off x="6228184" y="2636912"/>
            <a:ext cx="2304256" cy="1872208"/>
          </a:xfrm>
          <a:prstGeom prst="rect">
            <a:avLst/>
          </a:prstGeom>
          <a:noFill/>
        </p:spPr>
      </p:pic>
      <p:pic>
        <p:nvPicPr>
          <p:cNvPr id="18436" name="Picture 4" descr="http://t3.gstatic.com/images?q=tbn:ANd9GcR5-YhYoQNDNqvIW5osD35W7dBur719zWyxZKVTN1fhOF58IcEb6Q"/>
          <p:cNvPicPr>
            <a:picLocks noChangeAspect="1" noChangeArrowheads="1"/>
          </p:cNvPicPr>
          <p:nvPr/>
        </p:nvPicPr>
        <p:blipFill>
          <a:blip r:embed="rId4" cstate="print"/>
          <a:srcRect/>
          <a:stretch>
            <a:fillRect/>
          </a:stretch>
        </p:blipFill>
        <p:spPr bwMode="auto">
          <a:xfrm>
            <a:off x="395536" y="2564904"/>
            <a:ext cx="2232248" cy="2016224"/>
          </a:xfrm>
          <a:prstGeom prst="rect">
            <a:avLst/>
          </a:prstGeom>
          <a:noFill/>
        </p:spPr>
      </p:pic>
      <p:pic>
        <p:nvPicPr>
          <p:cNvPr id="18438" name="Picture 6" descr="http://t3.gstatic.com/images?q=tbn:ANd9GcQpwwB4HVVrkM820joLU3deL9jDUGL7fn_-0gqRlwRegs4d1EZ8"/>
          <p:cNvPicPr>
            <a:picLocks noChangeAspect="1" noChangeArrowheads="1"/>
          </p:cNvPicPr>
          <p:nvPr/>
        </p:nvPicPr>
        <p:blipFill>
          <a:blip r:embed="rId5" cstate="print"/>
          <a:srcRect/>
          <a:stretch>
            <a:fillRect/>
          </a:stretch>
        </p:blipFill>
        <p:spPr bwMode="auto">
          <a:xfrm>
            <a:off x="2915816" y="2636912"/>
            <a:ext cx="3024336" cy="1944216"/>
          </a:xfrm>
          <a:prstGeom prst="rect">
            <a:avLst/>
          </a:prstGeom>
          <a:noFill/>
        </p:spPr>
      </p:pic>
      <p:sp>
        <p:nvSpPr>
          <p:cNvPr id="6" name="5 Rectángulo"/>
          <p:cNvSpPr/>
          <p:nvPr/>
        </p:nvSpPr>
        <p:spPr>
          <a:xfrm>
            <a:off x="323528" y="4725145"/>
            <a:ext cx="8496944" cy="1938992"/>
          </a:xfrm>
          <a:prstGeom prst="rect">
            <a:avLst/>
          </a:prstGeom>
          <a:solidFill>
            <a:schemeClr val="bg2"/>
          </a:solidFill>
        </p:spPr>
        <p:txBody>
          <a:bodyPr wrap="square">
            <a:spAutoFit/>
          </a:bodyPr>
          <a:lstStyle/>
          <a:p>
            <a:pPr algn="ctr"/>
            <a:r>
              <a:rPr lang="es-CO" sz="2400" dirty="0" smtClean="0">
                <a:solidFill>
                  <a:srgbClr val="FF0000"/>
                </a:solidFill>
              </a:rPr>
              <a:t>Jehú era celoso en el culto al verdadero Dios, esto lo llevó a destruir el culto a Baal, pero adoraba dos becerros de oro. De la misma forma, dice la sierva del Señor, estos Jehú modernos, dividen la iglesia del Señor por la cual Jesús oro para que permaneciera unida </a:t>
            </a:r>
            <a:r>
              <a:rPr lang="es-CO" sz="2400" dirty="0" smtClean="0">
                <a:solidFill>
                  <a:srgbClr val="002060"/>
                </a:solidFill>
              </a:rPr>
              <a:t>(Juan 17:21)</a:t>
            </a:r>
            <a:r>
              <a:rPr lang="es-CO" sz="2400" dirty="0" smtClean="0">
                <a:solidFill>
                  <a:srgbClr val="FF0000"/>
                </a:solidFill>
              </a:rPr>
              <a:t>, y la acusan de ser Babilonia. </a:t>
            </a:r>
            <a:endParaRPr lang="es-CO" sz="2400"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 fill="hold"/>
                                        <p:tgtEl>
                                          <p:spTgt spid="6"/>
                                        </p:tgtEl>
                                        <p:attrNameLst>
                                          <p:attrName>ppt_w</p:attrName>
                                        </p:attrNameLst>
                                      </p:cBhvr>
                                      <p:tavLst>
                                        <p:tav tm="0">
                                          <p:val>
                                            <p:fltVal val="0"/>
                                          </p:val>
                                        </p:tav>
                                        <p:tav tm="100000">
                                          <p:val>
                                            <p:strVal val="#ppt_w"/>
                                          </p:val>
                                        </p:tav>
                                      </p:tavLst>
                                    </p:anim>
                                    <p:anim calcmode="lin" valueType="num">
                                      <p:cBhvr>
                                        <p:cTn id="8" dur="500" fill="hold"/>
                                        <p:tgtEl>
                                          <p:spTgt spid="6"/>
                                        </p:tgtEl>
                                        <p:attrNameLst>
                                          <p:attrName>ppt_h</p:attrName>
                                        </p:attrNameLst>
                                      </p:cBhvr>
                                      <p:tavLst>
                                        <p:tav tm="0">
                                          <p:val>
                                            <p:fltVal val="0"/>
                                          </p:val>
                                        </p:tav>
                                        <p:tav tm="100000">
                                          <p:val>
                                            <p:strVal val="#ppt_h"/>
                                          </p:val>
                                        </p:tav>
                                      </p:tavLst>
                                    </p:anim>
                                    <p:animEffect transition="in" filter="fade">
                                      <p:cBhvr>
                                        <p:cTn id="9"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78896" cy="5976664"/>
          </a:xfrm>
          <a:solidFill>
            <a:schemeClr val="bg2">
              <a:lumMod val="90000"/>
            </a:schemeClr>
          </a:solidFill>
        </p:spPr>
        <p:txBody>
          <a:bodyPr>
            <a:normAutofit fontScale="92500" lnSpcReduction="10000"/>
          </a:bodyPr>
          <a:lstStyle/>
          <a:p>
            <a:pPr algn="ctr">
              <a:buNone/>
            </a:pPr>
            <a:r>
              <a:rPr lang="es-CO" dirty="0" smtClean="0"/>
              <a:t>Si su celo los indujese a trabajar en los mismos ramos en que trabajan sus hermanos que han soportado el calor y la carga del día; </a:t>
            </a:r>
          </a:p>
          <a:p>
            <a:pPr algn="ctr">
              <a:buNone/>
            </a:pPr>
            <a:endParaRPr lang="es-CO" dirty="0" smtClean="0"/>
          </a:p>
          <a:p>
            <a:pPr algn="ctr">
              <a:buNone/>
            </a:pPr>
            <a:r>
              <a:rPr lang="es-CO" dirty="0" smtClean="0"/>
              <a:t>si fuesen tan perseverantes para vencer los desalientos y los obstáculos como lo han sido sus hermanos </a:t>
            </a:r>
            <a:r>
              <a:rPr lang="es-CO" u="sng" dirty="0" smtClean="0"/>
              <a:t>bien podría imitárseles y Dios los aceptaría</a:t>
            </a:r>
          </a:p>
        </p:txBody>
      </p:sp>
      <p:pic>
        <p:nvPicPr>
          <p:cNvPr id="72706" name="Picture 2" descr="http://t2.gstatic.com/images?q=tbn:ANd9GcR4o7GcrNG91ST30XoBQjhrnQdAxSWYM8OTxPw_82IHIjJv2szj"/>
          <p:cNvPicPr>
            <a:picLocks noChangeAspect="1" noChangeArrowheads="1"/>
          </p:cNvPicPr>
          <p:nvPr/>
        </p:nvPicPr>
        <p:blipFill>
          <a:blip r:embed="rId2" cstate="print"/>
          <a:srcRect/>
          <a:stretch>
            <a:fillRect/>
          </a:stretch>
        </p:blipFill>
        <p:spPr bwMode="auto">
          <a:xfrm>
            <a:off x="5652120" y="3501008"/>
            <a:ext cx="3096344" cy="2809479"/>
          </a:xfrm>
          <a:prstGeom prst="rect">
            <a:avLst/>
          </a:prstGeom>
          <a:noFill/>
        </p:spPr>
      </p:pic>
      <p:pic>
        <p:nvPicPr>
          <p:cNvPr id="72708" name="Picture 4" descr="http://t1.gstatic.com/images?q=tbn:ANd9GcS4VozFpM3yhtxgp8SSgKUDmyNeRywx9LB_HnbgEL302dUbtc6PDw"/>
          <p:cNvPicPr>
            <a:picLocks noChangeAspect="1" noChangeArrowheads="1"/>
          </p:cNvPicPr>
          <p:nvPr/>
        </p:nvPicPr>
        <p:blipFill>
          <a:blip r:embed="rId3" cstate="print"/>
          <a:srcRect/>
          <a:stretch>
            <a:fillRect/>
          </a:stretch>
        </p:blipFill>
        <p:spPr bwMode="auto">
          <a:xfrm>
            <a:off x="5724128" y="332656"/>
            <a:ext cx="2988940"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72706"/>
                                        </p:tgtEl>
                                        <p:attrNameLst>
                                          <p:attrName>style.visibility</p:attrName>
                                        </p:attrNameLst>
                                      </p:cBhvr>
                                      <p:to>
                                        <p:strVal val="visible"/>
                                      </p:to>
                                    </p:set>
                                    <p:anim calcmode="lin" valueType="num">
                                      <p:cBhvr>
                                        <p:cTn id="7" dur="500" fill="hold"/>
                                        <p:tgtEl>
                                          <p:spTgt spid="72706"/>
                                        </p:tgtEl>
                                        <p:attrNameLst>
                                          <p:attrName>ppt_w</p:attrName>
                                        </p:attrNameLst>
                                      </p:cBhvr>
                                      <p:tavLst>
                                        <p:tav tm="0">
                                          <p:val>
                                            <p:fltVal val="0"/>
                                          </p:val>
                                        </p:tav>
                                        <p:tav tm="100000">
                                          <p:val>
                                            <p:strVal val="#ppt_w"/>
                                          </p:val>
                                        </p:tav>
                                      </p:tavLst>
                                    </p:anim>
                                    <p:anim calcmode="lin" valueType="num">
                                      <p:cBhvr>
                                        <p:cTn id="8" dur="500" fill="hold"/>
                                        <p:tgtEl>
                                          <p:spTgt spid="72706"/>
                                        </p:tgtEl>
                                        <p:attrNameLst>
                                          <p:attrName>ppt_h</p:attrName>
                                        </p:attrNameLst>
                                      </p:cBhvr>
                                      <p:tavLst>
                                        <p:tav tm="0">
                                          <p:val>
                                            <p:fltVal val="0"/>
                                          </p:val>
                                        </p:tav>
                                        <p:tav tm="100000">
                                          <p:val>
                                            <p:strVal val="#ppt_h"/>
                                          </p:val>
                                        </p:tav>
                                      </p:tavLst>
                                    </p:anim>
                                    <p:animEffect transition="in" filter="fade">
                                      <p:cBhvr>
                                        <p:cTn id="9" dur="500"/>
                                        <p:tgtEl>
                                          <p:spTgt spid="72706"/>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p:cTn id="14"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16"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323528" y="332656"/>
            <a:ext cx="4968552" cy="4536505"/>
          </a:xfrm>
          <a:solidFill>
            <a:schemeClr val="accent6">
              <a:lumMod val="40000"/>
              <a:lumOff val="60000"/>
            </a:schemeClr>
          </a:solidFill>
        </p:spPr>
        <p:txBody>
          <a:bodyPr>
            <a:normAutofit fontScale="85000" lnSpcReduction="10000"/>
          </a:bodyPr>
          <a:lstStyle/>
          <a:p>
            <a:pPr algn="ctr">
              <a:buNone/>
            </a:pPr>
            <a:r>
              <a:rPr lang="es-CO" dirty="0" smtClean="0"/>
              <a:t>   </a:t>
            </a:r>
            <a:r>
              <a:rPr lang="es-CO" u="sng" dirty="0" smtClean="0"/>
              <a:t> Mas han de ser condenados los hombres que salen a proclamar una luz maravillosa</a:t>
            </a:r>
            <a:r>
              <a:rPr lang="es-CO" dirty="0" smtClean="0"/>
              <a:t>, y con todo se apartan de los agentes a quienes Dios está guiando. </a:t>
            </a:r>
          </a:p>
          <a:p>
            <a:pPr algn="ctr">
              <a:buNone/>
            </a:pPr>
            <a:endParaRPr lang="es-CO" dirty="0" smtClean="0"/>
          </a:p>
          <a:p>
            <a:pPr algn="ctr">
              <a:buNone/>
            </a:pPr>
            <a:r>
              <a:rPr lang="es-CO" dirty="0" smtClean="0"/>
              <a:t>   Así fue como obraron Coré, Datán y Abiram, y su acción nos es relatada como amonestación a todos.</a:t>
            </a:r>
            <a:r>
              <a:rPr lang="es-CO" dirty="0" smtClean="0">
                <a:hlinkClick r:id="rId2" action="ppaction://hlinkfile" tooltip="Números"/>
              </a:rPr>
              <a:t> (</a:t>
            </a:r>
            <a:r>
              <a:rPr lang="es-CO" dirty="0" err="1" smtClean="0">
                <a:hlinkClick r:id="rId2" action="ppaction://hlinkfile" tooltip="Números"/>
              </a:rPr>
              <a:t>Lease</a:t>
            </a:r>
            <a:r>
              <a:rPr lang="es-CO" dirty="0" smtClean="0">
                <a:hlinkClick r:id="rId2" action="ppaction://hlinkfile" tooltip="Números"/>
              </a:rPr>
              <a:t> </a:t>
            </a:r>
            <a:r>
              <a:rPr lang="es-CO" u="sng" dirty="0" smtClean="0">
                <a:solidFill>
                  <a:srgbClr val="002060"/>
                </a:solidFill>
                <a:hlinkClick r:id="rId2" action="ppaction://hlinkfile" tooltip="Números"/>
              </a:rPr>
              <a:t>Números</a:t>
            </a:r>
            <a:r>
              <a:rPr lang="es-CO" u="sng" dirty="0" smtClean="0">
                <a:solidFill>
                  <a:srgbClr val="002060"/>
                </a:solidFill>
              </a:rPr>
              <a:t> 16:1-50)</a:t>
            </a:r>
          </a:p>
        </p:txBody>
      </p:sp>
      <p:sp>
        <p:nvSpPr>
          <p:cNvPr id="4" name="3 Rectángulo"/>
          <p:cNvSpPr/>
          <p:nvPr/>
        </p:nvSpPr>
        <p:spPr>
          <a:xfrm>
            <a:off x="395536" y="5013177"/>
            <a:ext cx="8424936" cy="1569660"/>
          </a:xfrm>
          <a:prstGeom prst="rect">
            <a:avLst/>
          </a:prstGeom>
          <a:solidFill>
            <a:srgbClr val="FFFF00"/>
          </a:solidFill>
        </p:spPr>
        <p:txBody>
          <a:bodyPr wrap="square">
            <a:spAutoFit/>
          </a:bodyPr>
          <a:lstStyle/>
          <a:p>
            <a:pPr algn="ctr">
              <a:buNone/>
            </a:pPr>
            <a:r>
              <a:rPr lang="es-CO" sz="3200" dirty="0" smtClean="0"/>
              <a:t>No debemos hacer como ellos hicieron al juzgar y condenar a aquellos a quienes Dios impuso la carga de la obra. </a:t>
            </a:r>
          </a:p>
        </p:txBody>
      </p:sp>
      <p:pic>
        <p:nvPicPr>
          <p:cNvPr id="17410" name="Picture 2" descr="http://t0.gstatic.com/images?q=tbn:ANd9GcSgNEabxvSAK4i8L1vSfA1EqPbZ7ztXFwU4jV3WjQCquUaLe220"/>
          <p:cNvPicPr>
            <a:picLocks noChangeAspect="1" noChangeArrowheads="1"/>
          </p:cNvPicPr>
          <p:nvPr/>
        </p:nvPicPr>
        <p:blipFill>
          <a:blip r:embed="rId3" cstate="print"/>
          <a:srcRect/>
          <a:stretch>
            <a:fillRect/>
          </a:stretch>
        </p:blipFill>
        <p:spPr bwMode="auto">
          <a:xfrm>
            <a:off x="5508104" y="332656"/>
            <a:ext cx="3240360" cy="44644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7410"/>
                                        </p:tgtEl>
                                        <p:attrNameLst>
                                          <p:attrName>style.visibility</p:attrName>
                                        </p:attrNameLst>
                                      </p:cBhvr>
                                      <p:to>
                                        <p:strVal val="visible"/>
                                      </p:to>
                                    </p:set>
                                    <p:animEffect transition="in" filter="wheel(4)">
                                      <p:cBhvr>
                                        <p:cTn id="7" dur="2000"/>
                                        <p:tgtEl>
                                          <p:spTgt spid="17410"/>
                                        </p:tgtEl>
                                      </p:cBhvr>
                                    </p:animEffect>
                                  </p:childTnLst>
                                </p:cTn>
                              </p:par>
                            </p:childTnLst>
                          </p:cTn>
                        </p:par>
                      </p:childTnLst>
                    </p:cTn>
                  </p:par>
                  <p:par>
                    <p:cTn id="8" fill="hold">
                      <p:stCondLst>
                        <p:cond delay="indefinite"/>
                      </p:stCondLst>
                      <p:childTnLst>
                        <p:par>
                          <p:cTn id="9" fill="hold">
                            <p:stCondLst>
                              <p:cond delay="0"/>
                            </p:stCondLst>
                            <p:childTnLst>
                              <p:par>
                                <p:cTn id="10" presetID="21" presetClass="entr" presetSubtype="4"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wheel(4)">
                                      <p:cBhvr>
                                        <p:cTn id="12" dur="20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additive="base">
                                        <p:cTn id="17" dur="500" fill="hold"/>
                                        <p:tgtEl>
                                          <p:spTgt spid="4"/>
                                        </p:tgtEl>
                                        <p:attrNameLst>
                                          <p:attrName>ppt_x</p:attrName>
                                        </p:attrNameLst>
                                      </p:cBhvr>
                                      <p:tavLst>
                                        <p:tav tm="0">
                                          <p:val>
                                            <p:strVal val="#ppt_x"/>
                                          </p:val>
                                        </p:tav>
                                        <p:tav tm="100000">
                                          <p:val>
                                            <p:strVal val="#ppt_x"/>
                                          </p:val>
                                        </p:tav>
                                      </p:tavLst>
                                    </p:anim>
                                    <p:anim calcmode="lin" valueType="num">
                                      <p:cBhvr additive="base">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188641"/>
            <a:ext cx="4978896" cy="3528392"/>
          </a:xfrm>
          <a:solidFill>
            <a:schemeClr val="accent2">
              <a:lumMod val="20000"/>
              <a:lumOff val="80000"/>
            </a:schemeClr>
          </a:solidFill>
        </p:spPr>
        <p:txBody>
          <a:bodyPr>
            <a:normAutofit fontScale="85000" lnSpcReduction="10000"/>
          </a:bodyPr>
          <a:lstStyle/>
          <a:p>
            <a:pPr algn="ctr">
              <a:buNone/>
            </a:pPr>
            <a:r>
              <a:rPr lang="es-CO" dirty="0" smtClean="0"/>
              <a:t>    Los que han proclamado que la Iglesia Adventista del Séptimo Día es Babilonia, han hecho uso de los Testimonios para dar a su posición un apoyo aparente; pero, ¿por qué no presentaron lo que durante años ha sido el corazón de mi mensaje:</a:t>
            </a:r>
            <a:r>
              <a:rPr lang="es-CO" u="sng" dirty="0" smtClean="0">
                <a:solidFill>
                  <a:srgbClr val="0070C0"/>
                </a:solidFill>
              </a:rPr>
              <a:t> la unidad de la iglesia? </a:t>
            </a:r>
          </a:p>
          <a:p>
            <a:endParaRPr lang="es-CO" dirty="0"/>
          </a:p>
        </p:txBody>
      </p:sp>
      <p:sp>
        <p:nvSpPr>
          <p:cNvPr id="4" name="3 Rectángulo"/>
          <p:cNvSpPr/>
          <p:nvPr/>
        </p:nvSpPr>
        <p:spPr>
          <a:xfrm>
            <a:off x="323528" y="3933056"/>
            <a:ext cx="5184576" cy="2677656"/>
          </a:xfrm>
          <a:prstGeom prst="rect">
            <a:avLst/>
          </a:prstGeom>
          <a:blipFill>
            <a:blip r:embed="rId2" cstate="print"/>
            <a:tile tx="0" ty="0" sx="100000" sy="100000" flip="none" algn="tl"/>
          </a:blipFill>
        </p:spPr>
        <p:txBody>
          <a:bodyPr wrap="square">
            <a:spAutoFit/>
          </a:bodyPr>
          <a:lstStyle/>
          <a:p>
            <a:pPr algn="ctr">
              <a:buNone/>
            </a:pPr>
            <a:r>
              <a:rPr lang="es-CO" sz="2800" dirty="0" smtClean="0"/>
              <a:t>¿Por qué no citaron las palabras del ángel: "Uníos, uníos, uníos"?</a:t>
            </a:r>
          </a:p>
          <a:p>
            <a:pPr algn="ctr">
              <a:buNone/>
            </a:pPr>
            <a:r>
              <a:rPr lang="es-CO" sz="2800" dirty="0" smtClean="0"/>
              <a:t>¿Por qué no repitieron la amonestación, ni declararon el principio de que "en la unión hay fuerza, en la división debilidad"? </a:t>
            </a:r>
          </a:p>
        </p:txBody>
      </p:sp>
      <p:pic>
        <p:nvPicPr>
          <p:cNvPr id="5" name="Picture 8" descr="http://t0.gstatic.com/images?q=tbn:ANd9GcQy8wPFMgwNWw5VFV6afOPwhpfugHFZhDhmOj3qYeNJkS5SQChM"/>
          <p:cNvPicPr>
            <a:picLocks noChangeAspect="1" noChangeArrowheads="1"/>
          </p:cNvPicPr>
          <p:nvPr/>
        </p:nvPicPr>
        <p:blipFill>
          <a:blip r:embed="rId3" cstate="print"/>
          <a:srcRect/>
          <a:stretch>
            <a:fillRect/>
          </a:stretch>
        </p:blipFill>
        <p:spPr bwMode="auto">
          <a:xfrm>
            <a:off x="5796136" y="404664"/>
            <a:ext cx="3024336" cy="2232248"/>
          </a:xfrm>
          <a:prstGeom prst="rect">
            <a:avLst/>
          </a:prstGeom>
          <a:noFill/>
        </p:spPr>
      </p:pic>
      <p:sp>
        <p:nvSpPr>
          <p:cNvPr id="6" name="5 Rectángulo"/>
          <p:cNvSpPr/>
          <p:nvPr/>
        </p:nvSpPr>
        <p:spPr>
          <a:xfrm>
            <a:off x="5724128" y="2780928"/>
            <a:ext cx="3168352" cy="4247317"/>
          </a:xfrm>
          <a:prstGeom prst="rect">
            <a:avLst/>
          </a:prstGeom>
        </p:spPr>
        <p:txBody>
          <a:bodyPr wrap="square">
            <a:spAutoFit/>
          </a:bodyPr>
          <a:lstStyle/>
          <a:p>
            <a:pPr algn="ctr"/>
            <a:r>
              <a:rPr lang="es-CO" i="1" dirty="0" smtClean="0"/>
              <a:t>(La iglesia Católica  lidera un </a:t>
            </a:r>
            <a:r>
              <a:rPr lang="es-CO" dirty="0" smtClean="0"/>
              <a:t>movimiento que busca la restauración de la unidad de los cristianos, es decir, la unidad de las distintas confesiones religiosas, cuya culminación será la observancia del domingo.</a:t>
            </a:r>
            <a:r>
              <a:rPr lang="es-CO" b="1" dirty="0" smtClean="0"/>
              <a:t> </a:t>
            </a:r>
          </a:p>
          <a:p>
            <a:pPr algn="ctr"/>
            <a:r>
              <a:rPr lang="es-CO" b="1" dirty="0" smtClean="0"/>
              <a:t> </a:t>
            </a:r>
            <a:r>
              <a:rPr lang="es-CO" b="1" dirty="0" smtClean="0">
                <a:solidFill>
                  <a:srgbClr val="FF0000"/>
                </a:solidFill>
              </a:rPr>
              <a:t>Pero la iglesia adventista que guarda los Mandamientos de Dios y tiene la fe de Jesús no se unirá, lo que desencadenará la persecución final</a:t>
            </a:r>
            <a:r>
              <a:rPr lang="es-CO" b="1" dirty="0" smtClean="0"/>
              <a:t>  Lea Apoc.12:17;14:12).</a:t>
            </a:r>
            <a:r>
              <a:rPr lang="es-CO" dirty="0" smtClean="0"/>
              <a:t/>
            </a:r>
            <a:br>
              <a:rPr lang="es-CO" dirty="0" smtClean="0"/>
            </a:br>
            <a:endParaRPr lang="es-CO" dirty="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 to="" calcmode="lin" valueType="num">
                                      <p:cBhvr>
                                        <p:cTn id="7" dur="1" fill="hold"/>
                                        <p:tgtEl>
                                          <p:spTgt spid="4">
                                            <p:bg/>
                                          </p:spTgt>
                                        </p:tgtEl>
                                        <p:attrNameLst>
                                          <p:attrName/>
                                        </p:attrNameLst>
                                      </p:cBhvr>
                                    </p:anim>
                                  </p:childTnLst>
                                </p:cTn>
                              </p:par>
                              <p:par>
                                <p:cTn id="8" presetID="24" presetClass="entr" presetSubtype="0" fill="hold" grpId="0" nodeType="withEffect">
                                  <p:stCondLst>
                                    <p:cond delay="0"/>
                                  </p:stCondLst>
                                  <p:childTnLst>
                                    <p:set>
                                      <p:cBhvr>
                                        <p:cTn id="9" dur="1" fill="hold">
                                          <p:stCondLst>
                                            <p:cond delay="0"/>
                                          </p:stCondLst>
                                        </p:cTn>
                                        <p:tgtEl>
                                          <p:spTgt spid="4">
                                            <p:txEl>
                                              <p:pRg st="0" end="0"/>
                                            </p:txEl>
                                          </p:spTgt>
                                        </p:tgtEl>
                                        <p:attrNameLst>
                                          <p:attrName>style.visibility</p:attrName>
                                        </p:attrNameLst>
                                      </p:cBhvr>
                                      <p:to>
                                        <p:strVal val="visible"/>
                                      </p:to>
                                    </p:set>
                                    <p:anim to="" calcmode="lin" valueType="num">
                                      <p:cBhvr>
                                        <p:cTn id="10" dur="1" fill="hold"/>
                                        <p:tgtEl>
                                          <p:spTgt spid="4">
                                            <p:txEl>
                                              <p:pRg st="0" end="0"/>
                                            </p:txEl>
                                          </p:spTgt>
                                        </p:tgtEl>
                                        <p:attrNameLst>
                                          <p:attrName/>
                                        </p:attrNameLst>
                                      </p:cBhvr>
                                    </p:anim>
                                  </p:childTnLst>
                                </p:cTn>
                              </p:par>
                            </p:childTnLst>
                          </p:cTn>
                        </p:par>
                      </p:childTnLst>
                    </p:cTn>
                  </p:par>
                  <p:par>
                    <p:cTn id="11" fill="hold">
                      <p:stCondLst>
                        <p:cond delay="indefinite"/>
                      </p:stCondLst>
                      <p:childTnLst>
                        <p:par>
                          <p:cTn id="12" fill="hold">
                            <p:stCondLst>
                              <p:cond delay="0"/>
                            </p:stCondLst>
                            <p:childTnLst>
                              <p:par>
                                <p:cTn id="13" presetID="53" presetClass="entr" presetSubtype="0" fill="hold" nodeType="clickEffect">
                                  <p:stCondLst>
                                    <p:cond delay="0"/>
                                  </p:stCondLst>
                                  <p:childTnLst>
                                    <p:set>
                                      <p:cBhvr>
                                        <p:cTn id="14" dur="1" fill="hold">
                                          <p:stCondLst>
                                            <p:cond delay="0"/>
                                          </p:stCondLst>
                                        </p:cTn>
                                        <p:tgtEl>
                                          <p:spTgt spid="4">
                                            <p:txEl>
                                              <p:pRg st="1" end="1"/>
                                            </p:txEl>
                                          </p:spTgt>
                                        </p:tgtEl>
                                        <p:attrNameLst>
                                          <p:attrName>style.visibility</p:attrName>
                                        </p:attrNameLst>
                                      </p:cBhvr>
                                      <p:to>
                                        <p:strVal val="visible"/>
                                      </p:to>
                                    </p:set>
                                    <p:anim calcmode="lin" valueType="num">
                                      <p:cBhvr>
                                        <p:cTn id="15" dur="500" fill="hold"/>
                                        <p:tgtEl>
                                          <p:spTgt spid="4">
                                            <p:txEl>
                                              <p:pRg st="1" end="1"/>
                                            </p:txEl>
                                          </p:spTgt>
                                        </p:tgtEl>
                                        <p:attrNameLst>
                                          <p:attrName>ppt_w</p:attrName>
                                        </p:attrNameLst>
                                      </p:cBhvr>
                                      <p:tavLst>
                                        <p:tav tm="0">
                                          <p:val>
                                            <p:fltVal val="0"/>
                                          </p:val>
                                        </p:tav>
                                        <p:tav tm="100000">
                                          <p:val>
                                            <p:strVal val="#ppt_w"/>
                                          </p:val>
                                        </p:tav>
                                      </p:tavLst>
                                    </p:anim>
                                    <p:anim calcmode="lin" valueType="num">
                                      <p:cBhvr>
                                        <p:cTn id="16" dur="500" fill="hold"/>
                                        <p:tgtEl>
                                          <p:spTgt spid="4">
                                            <p:txEl>
                                              <p:pRg st="1" end="1"/>
                                            </p:txEl>
                                          </p:spTgt>
                                        </p:tgtEl>
                                        <p:attrNameLst>
                                          <p:attrName>ppt_h</p:attrName>
                                        </p:attrNameLst>
                                      </p:cBhvr>
                                      <p:tavLst>
                                        <p:tav tm="0">
                                          <p:val>
                                            <p:fltVal val="0"/>
                                          </p:val>
                                        </p:tav>
                                        <p:tav tm="100000">
                                          <p:val>
                                            <p:strVal val="#ppt_h"/>
                                          </p:val>
                                        </p:tav>
                                      </p:tavLst>
                                    </p:anim>
                                    <p:animEffect transition="in" filter="fade">
                                      <p:cBhvr>
                                        <p:cTn id="17" dur="500"/>
                                        <p:tgtEl>
                                          <p:spTgt spid="4">
                                            <p:txEl>
                                              <p:pRg st="1" end="1"/>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1" presetClass="entr" presetSubtype="4" fill="hold" grpId="0" nodeType="clickEffect">
                                  <p:stCondLst>
                                    <p:cond delay="0"/>
                                  </p:stCondLst>
                                  <p:childTnLst>
                                    <p:set>
                                      <p:cBhvr>
                                        <p:cTn id="21" dur="1" fill="hold">
                                          <p:stCondLst>
                                            <p:cond delay="0"/>
                                          </p:stCondLst>
                                        </p:cTn>
                                        <p:tgtEl>
                                          <p:spTgt spid="6">
                                            <p:txEl>
                                              <p:pRg st="0" end="0"/>
                                            </p:txEl>
                                          </p:spTgt>
                                        </p:tgtEl>
                                        <p:attrNameLst>
                                          <p:attrName>style.visibility</p:attrName>
                                        </p:attrNameLst>
                                      </p:cBhvr>
                                      <p:to>
                                        <p:strVal val="visible"/>
                                      </p:to>
                                    </p:set>
                                    <p:animEffect transition="in" filter="wheel(4)">
                                      <p:cBhvr>
                                        <p:cTn id="22" dur="2000"/>
                                        <p:tgtEl>
                                          <p:spTgt spid="6">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0" fill="hold" nodeType="clickEffect">
                                  <p:stCondLst>
                                    <p:cond delay="0"/>
                                  </p:stCondLst>
                                  <p:childTnLst>
                                    <p:set>
                                      <p:cBhvr>
                                        <p:cTn id="26" dur="1" fill="hold">
                                          <p:stCondLst>
                                            <p:cond delay="0"/>
                                          </p:stCondLst>
                                        </p:cTn>
                                        <p:tgtEl>
                                          <p:spTgt spid="6">
                                            <p:txEl>
                                              <p:pRg st="1" end="1"/>
                                            </p:txEl>
                                          </p:spTgt>
                                        </p:tgtEl>
                                        <p:attrNameLst>
                                          <p:attrName>style.visibility</p:attrName>
                                        </p:attrNameLst>
                                      </p:cBhvr>
                                      <p:to>
                                        <p:strVal val="visible"/>
                                      </p:to>
                                    </p:set>
                                    <p:anim calcmode="lin" valueType="num">
                                      <p:cBhvr>
                                        <p:cTn id="27" dur="5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8" dur="500" fill="hold"/>
                                        <p:tgtEl>
                                          <p:spTgt spid="6">
                                            <p:txEl>
                                              <p:pRg st="1" end="1"/>
                                            </p:txEl>
                                          </p:spTgt>
                                        </p:tgtEl>
                                        <p:attrNameLst>
                                          <p:attrName>ppt_h</p:attrName>
                                        </p:attrNameLst>
                                      </p:cBhvr>
                                      <p:tavLst>
                                        <p:tav tm="0">
                                          <p:val>
                                            <p:fltVal val="0"/>
                                          </p:val>
                                        </p:tav>
                                        <p:tav tm="100000">
                                          <p:val>
                                            <p:strVal val="#ppt_h"/>
                                          </p:val>
                                        </p:tav>
                                      </p:tavLst>
                                    </p:anim>
                                    <p:animEffect transition="in" filter="fade">
                                      <p:cBhvr>
                                        <p:cTn id="29"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uiExpand="1" build="allAtOnce" animBg="1"/>
      <p:bldP spid="6" grpId="0" uiExpand="1" build="allAtOnce"/>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8568952" cy="6048672"/>
          </a:xfrm>
          <a:blipFill>
            <a:blip r:embed="rId2" cstate="print"/>
            <a:tile tx="0" ty="0" sx="100000" sy="100000" flip="none" algn="tl"/>
          </a:blipFill>
        </p:spPr>
        <p:txBody>
          <a:bodyPr>
            <a:normAutofit fontScale="92500" lnSpcReduction="20000"/>
          </a:bodyPr>
          <a:lstStyle/>
          <a:p>
            <a:pPr algn="ctr">
              <a:buNone/>
            </a:pPr>
            <a:r>
              <a:rPr lang="es-CO" dirty="0" smtClean="0"/>
              <a:t>     Los mensajes como los dados por estos hombres </a:t>
            </a:r>
            <a:r>
              <a:rPr lang="es-CO" u="sng" dirty="0" smtClean="0">
                <a:solidFill>
                  <a:srgbClr val="0070C0"/>
                </a:solidFill>
              </a:rPr>
              <a:t>divide  la iglesia y nos avergüenzan delante de los enemigos de la verdad</a:t>
            </a:r>
            <a:r>
              <a:rPr lang="es-CO" dirty="0" smtClean="0"/>
              <a:t>, y en las tales mensajes se revela claramente la obra espaciosa del gran engañador, que quisiera impedir a la iglesia alcanzar la perfección y unidad. </a:t>
            </a:r>
          </a:p>
          <a:p>
            <a:pPr>
              <a:buNone/>
            </a:pPr>
            <a:endParaRPr lang="es-CO" dirty="0" smtClean="0"/>
          </a:p>
          <a:p>
            <a:pPr algn="ctr">
              <a:buNone/>
            </a:pPr>
            <a:r>
              <a:rPr lang="es-CO" dirty="0" smtClean="0"/>
              <a:t>     Estos maestros siguen las chispas de su propio fuego, obran de acuerdo con su propio juicio </a:t>
            </a:r>
            <a:r>
              <a:rPr lang="es-CO" u="sng" dirty="0" smtClean="0">
                <a:solidFill>
                  <a:srgbClr val="0070C0"/>
                </a:solidFill>
              </a:rPr>
              <a:t>independiente y estorban la verdad con falsas nociones y teorías.</a:t>
            </a:r>
            <a:r>
              <a:rPr lang="es-CO" dirty="0" smtClean="0"/>
              <a:t> </a:t>
            </a:r>
          </a:p>
          <a:p>
            <a:pPr>
              <a:buNone/>
            </a:pPr>
            <a:endParaRPr lang="es-CO" dirty="0" smtClean="0"/>
          </a:p>
          <a:p>
            <a:pPr algn="ctr">
              <a:buNone/>
            </a:pPr>
            <a:r>
              <a:rPr lang="es-CO" dirty="0" smtClean="0"/>
              <a:t>     Rechazan el consejo de sus hermanos y siguen su camino hasta que llegan a ser precisamente lo que Satanás desea que sean: </a:t>
            </a:r>
            <a:r>
              <a:rPr lang="es-CO" u="sng" dirty="0" smtClean="0">
                <a:solidFill>
                  <a:srgbClr val="0070C0"/>
                </a:solidFill>
              </a:rPr>
              <a:t>desequilibrados mentales</a:t>
            </a:r>
            <a:r>
              <a:rPr lang="es-CO" dirty="0" smtClean="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6.xml><?xml version="1.0" encoding="utf-8"?>
<p:sld xmlns:a="http://schemas.openxmlformats.org/drawingml/2006/main" xmlns:r="http://schemas.openxmlformats.org/officeDocument/2006/relationships" xmlns:p="http://schemas.openxmlformats.org/presentationml/2006/main">
  <p:cSld>
    <p:bg>
      <p:bgPr>
        <a:solidFill>
          <a:srgbClr val="00206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5976664"/>
          </a:xfrm>
          <a:solidFill>
            <a:schemeClr val="bg1"/>
          </a:solidFill>
        </p:spPr>
        <p:txBody>
          <a:bodyPr>
            <a:normAutofit lnSpcReduction="10000"/>
          </a:bodyPr>
          <a:lstStyle/>
          <a:p>
            <a:pPr algn="ctr">
              <a:buNone/>
            </a:pPr>
            <a:r>
              <a:rPr lang="es-CO" dirty="0" smtClean="0"/>
              <a:t>    </a:t>
            </a:r>
            <a:r>
              <a:rPr lang="es-CO" u="sng" dirty="0" smtClean="0">
                <a:solidFill>
                  <a:srgbClr val="0070C0"/>
                </a:solidFill>
              </a:rPr>
              <a:t>Amonesto a mis hermanos para que se pongan en guardia contra cualquier cariz de la obra de Satanás</a:t>
            </a:r>
            <a:r>
              <a:rPr lang="es-CO" dirty="0" smtClean="0"/>
              <a:t>. El gran adversario de Dios y del hombre se regocija hoy por haber tenido éxito en lo que respecta a engañar a las almas y distraer sus recursos y capacidades para fines perjudiciales.</a:t>
            </a:r>
          </a:p>
          <a:p>
            <a:pPr>
              <a:buNone/>
            </a:pPr>
            <a:endParaRPr lang="es-CO" dirty="0" smtClean="0"/>
          </a:p>
          <a:p>
            <a:pPr algn="ctr">
              <a:buNone/>
            </a:pPr>
            <a:r>
              <a:rPr lang="es-CO" dirty="0" smtClean="0"/>
              <a:t>    Su dinero podría haberse dedicado a hacer progresar la verdad presente, pero en vez de ello, </a:t>
            </a:r>
            <a:r>
              <a:rPr lang="es-CO" u="sng" dirty="0" smtClean="0">
                <a:solidFill>
                  <a:srgbClr val="0070C0"/>
                </a:solidFill>
              </a:rPr>
              <a:t>se ha gastado en presentar nociones que no tienen fundamento en la verdad...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to="" calcmode="lin" valueType="num">
                                      <p:cBhvr>
                                        <p:cTn id="7" dur="1" fill="hold"/>
                                        <p:tgtEl>
                                          <p:spTgt spid="3">
                                            <p:bg/>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grpId="0" nodeType="clickEffect">
                                  <p:stCondLst>
                                    <p:cond delay="0"/>
                                  </p:stCondLst>
                                  <p:childTnLst>
                                    <p:set>
                                      <p:cBhvr>
                                        <p:cTn id="11" dur="1" fill="hold">
                                          <p:stCondLst>
                                            <p:cond delay="0"/>
                                          </p:stCondLst>
                                        </p:cTn>
                                        <p:tgtEl>
                                          <p:spTgt spid="3">
                                            <p:txEl>
                                              <p:pRg st="0" end="0"/>
                                            </p:txEl>
                                          </p:spTgt>
                                        </p:tgtEl>
                                        <p:attrNameLst>
                                          <p:attrName>style.visibility</p:attrName>
                                        </p:attrNameLst>
                                      </p:cBhvr>
                                      <p:to>
                                        <p:strVal val="visible"/>
                                      </p:to>
                                    </p:set>
                                    <p:anim to="" calcmode="lin" valueType="num">
                                      <p:cBhvr>
                                        <p:cTn id="12" dur="1" fill="hold"/>
                                        <p:tgtEl>
                                          <p:spTgt spid="3">
                                            <p:txEl>
                                              <p:pRg st="0" end="0"/>
                                            </p:txEl>
                                          </p:spTgt>
                                        </p:tgtEl>
                                        <p:attrNameLst>
                                          <p:attrName/>
                                        </p:attrNameLst>
                                      </p:cBhvr>
                                    </p:anim>
                                  </p:childTnLst>
                                </p:cTn>
                              </p:par>
                            </p:childTnLst>
                          </p:cTn>
                        </p:par>
                      </p:childTnLst>
                    </p:cTn>
                  </p:par>
                  <p:par>
                    <p:cTn id="13" fill="hold">
                      <p:stCondLst>
                        <p:cond delay="indefinite"/>
                      </p:stCondLst>
                      <p:childTnLst>
                        <p:par>
                          <p:cTn id="14" fill="hold">
                            <p:stCondLst>
                              <p:cond delay="0"/>
                            </p:stCondLst>
                            <p:childTnLst>
                              <p:par>
                                <p:cTn id="15" presetID="24" presetClass="entr" presetSubtype="0"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to="" calcmode="lin" valueType="num">
                                      <p:cBhvr>
                                        <p:cTn id="17" dur="1" fill="hold"/>
                                        <p:tgtEl>
                                          <p:spTgt spid="3">
                                            <p:txEl>
                                              <p:pRg st="2" end="2"/>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2376264"/>
          </a:xfrm>
        </p:spPr>
        <p:txBody>
          <a:bodyPr>
            <a:normAutofit fontScale="85000" lnSpcReduction="20000"/>
          </a:bodyPr>
          <a:lstStyle/>
          <a:p>
            <a:pPr algn="ctr">
              <a:buNone/>
            </a:pPr>
            <a:r>
              <a:rPr lang="es-CO" dirty="0" smtClean="0"/>
              <a:t>     </a:t>
            </a:r>
            <a:r>
              <a:rPr lang="es-CO" u="sng" dirty="0" smtClean="0">
                <a:solidFill>
                  <a:srgbClr val="0070C0"/>
                </a:solidFill>
              </a:rPr>
              <a:t>Yo ruego a los que aseveran creer la verdad, que anden en unidad con sus hermanos</a:t>
            </a:r>
            <a:r>
              <a:rPr lang="es-CO" dirty="0" smtClean="0"/>
              <a:t>. No tratéis de dar al mundo ocasión de decir que somos extremistas, </a:t>
            </a:r>
            <a:r>
              <a:rPr lang="es-CO" u="sng" dirty="0" smtClean="0">
                <a:solidFill>
                  <a:srgbClr val="0070C0"/>
                </a:solidFill>
              </a:rPr>
              <a:t>que estamos desunidos, que el uno enseña una cosa, y otro otra. Evitemos las disensiones. </a:t>
            </a:r>
            <a:endParaRPr lang="es-CO" dirty="0" smtClean="0"/>
          </a:p>
          <a:p>
            <a:pPr>
              <a:buNone/>
            </a:pPr>
            <a:r>
              <a:rPr lang="es-CO" dirty="0" smtClean="0"/>
              <a:t>    </a:t>
            </a:r>
          </a:p>
        </p:txBody>
      </p:sp>
      <p:sp>
        <p:nvSpPr>
          <p:cNvPr id="4" name="3 Rectángulo"/>
          <p:cNvSpPr/>
          <p:nvPr/>
        </p:nvSpPr>
        <p:spPr>
          <a:xfrm>
            <a:off x="323528" y="2348880"/>
            <a:ext cx="4320480" cy="2677656"/>
          </a:xfrm>
          <a:prstGeom prst="rect">
            <a:avLst/>
          </a:prstGeom>
        </p:spPr>
        <p:txBody>
          <a:bodyPr wrap="square">
            <a:spAutoFit/>
          </a:bodyPr>
          <a:lstStyle/>
          <a:p>
            <a:pPr algn="ctr">
              <a:buNone/>
            </a:pPr>
            <a:r>
              <a:rPr lang="es-CO" sz="2800" dirty="0" smtClean="0"/>
              <a:t>Cada uno esté en guardia, y procure ser hallado de pie en la brecha, </a:t>
            </a:r>
            <a:r>
              <a:rPr lang="es-CO" sz="2800" u="sng" dirty="0" smtClean="0">
                <a:solidFill>
                  <a:srgbClr val="0070C0"/>
                </a:solidFill>
              </a:rPr>
              <a:t>tratando de repararla</a:t>
            </a:r>
            <a:r>
              <a:rPr lang="es-CO" sz="2800" dirty="0" smtClean="0"/>
              <a:t>, en vez de hallarse frente al muro tratando de abrir un boquete (Mas).</a:t>
            </a:r>
          </a:p>
        </p:txBody>
      </p:sp>
      <p:sp>
        <p:nvSpPr>
          <p:cNvPr id="14338" name="AutoShape 2" descr="data:image/jpeg;base64,/9j/4AAQSkZJRgABAQAAAQABAAD/2wCEAAkGBggGDxUUEhQVFRUVGBwaFxYYGRwaHBogGh4gHx8ZJCEdIyYgIR4mHhwnHy8qJSgsLzgsHx4xNTIqOScsLCkBCQoKBQUFDQUFDSkYEhgpKSkpKSkpKSkpKSkpKSkpKSkpKSkpKSkpKSkpKSkpKSkpKSkpKSkpKSkpKSkpKSkpKf/AABEIAEUAYAMBIgACEQEDEQH/xAAbAAACAwEBAQAAAAAAAAAAAAAFBgADBAIHAf/EADYQAAIBAgUCBQIEAwkAAAAAAAECEQMhAAQFEjFBYQYTIjJRcYEVQpGhI7HwBxQzUmKy0dLh/8QAFAEBAAAAAAAAAAAAAAAAAAAAAP/EABQRAQAAAAAAAAAAAAAAAAAAAAD/2gAMAwEAAhEDEQA/APcBiHE4xlzOdo5f3ED6nALHiT+07SPDWY8hw7OI3kCAsieTaYvGGKlqP4jlhWy8PvTck2B+B2x5l42y2gjUBUqKu51DtLMs3CwQF9QgTf4OG7wnq2U07I0FE+WKY2tFoJMDtHtwBfL5rVrb6KzEmG5MGAOesA/UxMXlPPapBnL9VA9Y68nsB/XfRR1vJ1xIYY+1dTprxfAUrns+xUGgYMbjvHpn7XgfGLslWztc+umKYjidxJt1/X9sc/i9Jef2xjreKMtR91v3wBXN53L5Fd1RgqjqThe1/wAappK02pUXzK1N430/apQAkMYsYmAY4jm2Ani/N1s61Lbw6Pt3E2IKmdglrhgOOB061+H9UGlUKwq/K2Bm4m5MAwYC3vY/Ug+6ZnPxGilTayb1DbHEMsiYI6HGrGDSNQpZ2nYyVO0n5jr9+fvjfgKMzW8pcee5nUqmczVWoJK0ELj43AHb/wBo7YYfGupNkqUAiT3+MIOhZqrn6dZKTBaoDMpY+htw/MJgzG39OOSGjUPCtLxZQLlocOxUixIJHJmWFuvf5wWr06ejrRQlLSm0cEekFbk8iR1OJ4frlaMMIO1R83IHT4kfrOBXjTVWyNVSEpmdy1Aw3QGNmU/lb03MGyg9MBjzOczOkVSjE2JjuOjffn9R0xa3i1aQgn98L7tQ8RV0Vapp0qVGWaC5G1jNrSTM2747J0TIEeXRqZlreqq4RSeyiB+t7YA5R8ZJVtIjFdDV11PMIouvub6L6ot8xgMammasQKtFaJ4FbKkfAsyEwSD2kwYxfpOn/gVV63mivRWk8mmj71m0MkStpFyBMYBw1TSW8YZWaTqaincrQSSRzMG0gkfcT1wuaa2TyoUP5rOshkuilhzJMyJiQDJJA6xjhdW1PS6dTNj0NUClaBMIo4QW4Zt0k9wIti3IeM86ks1KmSf85Lg/Lwep7nAHdM13NZSrRqhSqVFhgR7juaTMAMYI4HEfGPSsvmKeYUFTjyFtYz+q7fMK7VbcAqgQft9Yw/8AhXPLWXaOn/mATvHOdgm82gm3TvhG8PUc1qWcVKW6eXZE3lV6kqOn9Xw4+JfDlXVqpOazNPLg38umGq1SOwHFux6YFfhOjaPSqJlFzJZxLZipUKyF9TQAu0C5k2+sTgOcvldT0Fn8zP5ejRkBZp72MTZYgk3vN5a4xZVzWlZ2qarrVzbgD+JUK0qQ919iH/de/TAFKOVZrAbyrWpqzFgoBkuR2n0Ei+CNTJ1a9IlCE9oNRwW46DcYnswg/J6Br1LV85XplKLJQpXVloogLcCJJJsQZi3fArKmpRCoxCsFBl5d4kwOYiZAgd++LKdAaXNStWdnLencDM3BIUGQTJNj8Yvy1Y1aUsSqgCfySZjo0i/Tm/XADnDs7qQVndJICkSogyCFtc3H04IwQyWazXh+qKlMmoaaw0D1RJMLMBpknb1+0rRl0y1UFpH59y+vawgTHLAwOCPzHHzNVRll2gbYAgsJFz7ZSGWO/wAwZwGXWNJz3iNWr5WoVUHzGyjbl3MskmmgWAIHHzN7idWRr0s4u4GxEj6HF9DO08gd7zUSooUo24kg25WCVO620tbo2O6Gh5KqN+TZKNMzFGqzqVY32h2ULtPS5j5vYNSVAIw2+FM8tNpmOn8seZVdRzdGoaZR9ykKYE3PF1kX+RbDP4czOo6RmkTMUnp7ogOpEz3Nv3wBvxFlKVF2VQAxALGNwEekGN3tsFkwO5IwEdKNcHespBB3wqRF4O41D6SbhwJBGD3iTflaqoCQzEgBQFmBu9zXiOgJuePkFl6FGgkuZVQ0y5/KtiFVTPB5HPUYDHUy9F/RTRQxBIVduyZJux5JBF2vximhpmZn1uqrA/hokgGQZJK7mMc8jpPTBapkf7wTsEHbtF3CBd0kekGSL8Ez9Bi3PmvmmFKnTLLYAsSqybqABBIn42yZsYwGClkdlwrklvSEBJINhcKFAix2nqBGOj5uUpAlYkWk7jE8mIBsBBEkGeOMGE0512pIuWL+Wsm3APMWtJJMAnrjbkNCIVWQsxYLCj1Mq9TIEKYIHM2FxBwCFmcuj1D5gO4biCZDD2kmYg88c2+cbqeWrr7WDLA9SwGvyCPj9yOQecNWY8K+cqrAA/KCAJ9VwrH2mO8zximroC0CAC73AVT71ZTIIEFe/Ti82GAUldHDKoSDFlIUrMQSpg/B9sTFwcYqS1FqAVqbKF5NJirMbxIJVTzFjJgEAzhj1LS6mb3N5ZYowBeIYCJBi8xYXExMWnFdMUs2opsSzKQZ4MCOYJBJPPJuNxvgBWXqUnVqYao2XqMCZDrtblZkxz3B7kGMOHgzWc0z+VcoGBKVIYRa4jjtwOmBGS07L3CC24qSoiCAZEEf6dtpEkCTfBTSEzlGqJCn1eh1I2kTZTMkEjpa/AjAPuuaUmp5dgWZTsIkd1icLzaRltFa48zbTBE+kSSei2j/AJxMTAbM9olNENabttlQIUx2nmLY7y+Ty9alLopAYBViACQL/M/fi2JiYArltJXLUgu9iLmLD3Gbxc8/OL6GnUcvMgMbTaB+gt+s4mJgL6+VpVgQRbk98ZsxpmXpqYA2zO0jr8g8g/fExMAEzeS3rTd2LeqLQGEkqPXzAN4+szjM3hrKVK5Q/wCIsMKhvweCD056x2sCJiYDHV0yhqVRQoFJzJZ0HPo3D0m35Y/lGCegaLl8yFc3dajSSBf+XRonm0zfH3EwH//Z"/>
          <p:cNvSpPr>
            <a:spLocks noChangeAspect="1" noChangeArrowheads="1"/>
          </p:cNvSpPr>
          <p:nvPr/>
        </p:nvSpPr>
        <p:spPr bwMode="auto">
          <a:xfrm>
            <a:off x="63500" y="-312738"/>
            <a:ext cx="914400" cy="6572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4340" name="AutoShape 4" descr="data:image/jpeg;base64,/9j/4AAQSkZJRgABAQAAAQABAAD/2wCEAAkGBggGDxUUEhQVFRUVGBwaFxYYGRwaHBogGh4gHx8ZJCEdIyYgIR4mHhwnHy8qJSgsLzgsHx4xNTIqOScsLCkBCQoKBQUFDQUFDSkYEhgpKSkpKSkpKSkpKSkpKSkpKSkpKSkpKSkpKSkpKSkpKSkpKSkpKSkpKSkpKSkpKSkpKf/AABEIAEUAYAMBIgACEQEDEQH/xAAbAAACAwEBAQAAAAAAAAAAAAAFBgADBAIHAf/EADYQAAIBAgUCBQIEAwkAAAAAAAECEQMhAAQFEjFBYQYTIjJRcYEVQpGhI7HwBxQzUmKy0dLh/8QAFAEBAAAAAAAAAAAAAAAAAAAAAP/EABQRAQAAAAAAAAAAAAAAAAAAAAD/2gAMAwEAAhEDEQA/APcBiHE4xlzOdo5f3ED6nALHiT+07SPDWY8hw7OI3kCAsieTaYvGGKlqP4jlhWy8PvTck2B+B2x5l42y2gjUBUqKu51DtLMs3CwQF9QgTf4OG7wnq2U07I0FE+WKY2tFoJMDtHtwBfL5rVrb6KzEmG5MGAOesA/UxMXlPPapBnL9VA9Y68nsB/XfRR1vJ1xIYY+1dTprxfAUrns+xUGgYMbjvHpn7XgfGLslWztc+umKYjidxJt1/X9sc/i9Jef2xjreKMtR91v3wBXN53L5Fd1RgqjqThe1/wAappK02pUXzK1N430/apQAkMYsYmAY4jm2Ani/N1s61Lbw6Pt3E2IKmdglrhgOOB061+H9UGlUKwq/K2Bm4m5MAwYC3vY/Ug+6ZnPxGilTayb1DbHEMsiYI6HGrGDSNQpZ2nYyVO0n5jr9+fvjfgKMzW8pcee5nUqmczVWoJK0ELj43AHb/wBo7YYfGupNkqUAiT3+MIOhZqrn6dZKTBaoDMpY+htw/MJgzG39OOSGjUPCtLxZQLlocOxUixIJHJmWFuvf5wWr06ejrRQlLSm0cEekFbk8iR1OJ4frlaMMIO1R83IHT4kfrOBXjTVWyNVSEpmdy1Aw3QGNmU/lb03MGyg9MBjzOczOkVSjE2JjuOjffn9R0xa3i1aQgn98L7tQ8RV0Vapp0qVGWaC5G1jNrSTM2747J0TIEeXRqZlreqq4RSeyiB+t7YA5R8ZJVtIjFdDV11PMIouvub6L6ot8xgMammasQKtFaJ4FbKkfAsyEwSD2kwYxfpOn/gVV63mivRWk8mmj71m0MkStpFyBMYBw1TSW8YZWaTqaincrQSSRzMG0gkfcT1wuaa2TyoUP5rOshkuilhzJMyJiQDJJA6xjhdW1PS6dTNj0NUClaBMIo4QW4Zt0k9wIti3IeM86ks1KmSf85Lg/Lwep7nAHdM13NZSrRqhSqVFhgR7juaTMAMYI4HEfGPSsvmKeYUFTjyFtYz+q7fMK7VbcAqgQft9Yw/8AhXPLWXaOn/mATvHOdgm82gm3TvhG8PUc1qWcVKW6eXZE3lV6kqOn9Xw4+JfDlXVqpOazNPLg38umGq1SOwHFux6YFfhOjaPSqJlFzJZxLZipUKyF9TQAu0C5k2+sTgOcvldT0Fn8zP5ejRkBZp72MTZYgk3vN5a4xZVzWlZ2qarrVzbgD+JUK0qQ919iH/de/TAFKOVZrAbyrWpqzFgoBkuR2n0Ei+CNTJ1a9IlCE9oNRwW46DcYnswg/J6Br1LV85XplKLJQpXVloogLcCJJJsQZi3fArKmpRCoxCsFBl5d4kwOYiZAgd++LKdAaXNStWdnLencDM3BIUGQTJNj8Yvy1Y1aUsSqgCfySZjo0i/Tm/XADnDs7qQVndJICkSogyCFtc3H04IwQyWazXh+qKlMmoaaw0D1RJMLMBpknb1+0rRl0y1UFpH59y+vawgTHLAwOCPzHHzNVRll2gbYAgsJFz7ZSGWO/wAwZwGXWNJz3iNWr5WoVUHzGyjbl3MskmmgWAIHHzN7idWRr0s4u4GxEj6HF9DO08gd7zUSooUo24kg25WCVO620tbo2O6Gh5KqN+TZKNMzFGqzqVY32h2ULtPS5j5vYNSVAIw2+FM8tNpmOn8seZVdRzdGoaZR9ykKYE3PF1kX+RbDP4czOo6RmkTMUnp7ogOpEz3Nv3wBvxFlKVF2VQAxALGNwEekGN3tsFkwO5IwEdKNcHespBB3wqRF4O41D6SbhwJBGD3iTflaqoCQzEgBQFmBu9zXiOgJuePkFl6FGgkuZVQ0y5/KtiFVTPB5HPUYDHUy9F/RTRQxBIVduyZJux5JBF2vximhpmZn1uqrA/hokgGQZJK7mMc8jpPTBapkf7wTsEHbtF3CBd0kekGSL8Ez9Bi3PmvmmFKnTLLYAsSqybqABBIn42yZsYwGClkdlwrklvSEBJINhcKFAix2nqBGOj5uUpAlYkWk7jE8mIBsBBEkGeOMGE0512pIuWL+Wsm3APMWtJJMAnrjbkNCIVWQsxYLCj1Mq9TIEKYIHM2FxBwCFmcuj1D5gO4biCZDD2kmYg88c2+cbqeWrr7WDLA9SwGvyCPj9yOQecNWY8K+cqrAA/KCAJ9VwrH2mO8zximroC0CAC73AVT71ZTIIEFe/Ti82GAUldHDKoSDFlIUrMQSpg/B9sTFwcYqS1FqAVqbKF5NJirMbxIJVTzFjJgEAzhj1LS6mb3N5ZYowBeIYCJBi8xYXExMWnFdMUs2opsSzKQZ4MCOYJBJPPJuNxvgBWXqUnVqYao2XqMCZDrtblZkxz3B7kGMOHgzWc0z+VcoGBKVIYRa4jjtwOmBGS07L3CC24qSoiCAZEEf6dtpEkCTfBTSEzlGqJCn1eh1I2kTZTMkEjpa/AjAPuuaUmp5dgWZTsIkd1icLzaRltFa48zbTBE+kSSei2j/AJxMTAbM9olNENabttlQIUx2nmLY7y+Ty9alLopAYBViACQL/M/fi2JiYArltJXLUgu9iLmLD3Gbxc8/OL6GnUcvMgMbTaB+gt+s4mJgL6+VpVgQRbk98ZsxpmXpqYA2zO0jr8g8g/fExMAEzeS3rTd2LeqLQGEkqPXzAN4+szjM3hrKVK5Q/wCIsMKhvweCD056x2sCJiYDHV0yhqVRQoFJzJZ0HPo3D0m35Y/lGCegaLl8yFc3dajSSBf+XRonm0zfH3EwH//Z"/>
          <p:cNvSpPr>
            <a:spLocks noChangeAspect="1" noChangeArrowheads="1"/>
          </p:cNvSpPr>
          <p:nvPr/>
        </p:nvSpPr>
        <p:spPr bwMode="auto">
          <a:xfrm>
            <a:off x="63500" y="-312738"/>
            <a:ext cx="914400" cy="6572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4342" name="AutoShape 6" descr="data:image/jpeg;base64,/9j/4AAQSkZJRgABAQAAAQABAAD/2wCEAAkGBggGDxUUEhQVFRUVGBwaFxYYGRwaHBogGh4gHx8ZJCEdIyYgIR4mHhwnHy8qJSgsLzgsHx4xNTIqOScsLCkBCQoKBQUFDQUFDSkYEhgpKSkpKSkpKSkpKSkpKSkpKSkpKSkpKSkpKSkpKSkpKSkpKSkpKSkpKSkpKSkpKSkpKf/AABEIAEUAYAMBIgACEQEDEQH/xAAbAAACAwEBAQAAAAAAAAAAAAAFBgADBAIHAf/EADYQAAIBAgUCBQIEAwkAAAAAAAECEQMhAAQFEjFBYQYTIjJRcYEVQpGhI7HwBxQzUmKy0dLh/8QAFAEBAAAAAAAAAAAAAAAAAAAAAP/EABQRAQAAAAAAAAAAAAAAAAAAAAD/2gAMAwEAAhEDEQA/APcBiHE4xlzOdo5f3ED6nALHiT+07SPDWY8hw7OI3kCAsieTaYvGGKlqP4jlhWy8PvTck2B+B2x5l42y2gjUBUqKu51DtLMs3CwQF9QgTf4OG7wnq2U07I0FE+WKY2tFoJMDtHtwBfL5rVrb6KzEmG5MGAOesA/UxMXlPPapBnL9VA9Y68nsB/XfRR1vJ1xIYY+1dTprxfAUrns+xUGgYMbjvHpn7XgfGLslWztc+umKYjidxJt1/X9sc/i9Jef2xjreKMtR91v3wBXN53L5Fd1RgqjqThe1/wAappK02pUXzK1N430/apQAkMYsYmAY4jm2Ani/N1s61Lbw6Pt3E2IKmdglrhgOOB061+H9UGlUKwq/K2Bm4m5MAwYC3vY/Ug+6ZnPxGilTayb1DbHEMsiYI6HGrGDSNQpZ2nYyVO0n5jr9+fvjfgKMzW8pcee5nUqmczVWoJK0ELj43AHb/wBo7YYfGupNkqUAiT3+MIOhZqrn6dZKTBaoDMpY+htw/MJgzG39OOSGjUPCtLxZQLlocOxUixIJHJmWFuvf5wWr06ejrRQlLSm0cEekFbk8iR1OJ4frlaMMIO1R83IHT4kfrOBXjTVWyNVSEpmdy1Aw3QGNmU/lb03MGyg9MBjzOczOkVSjE2JjuOjffn9R0xa3i1aQgn98L7tQ8RV0Vapp0qVGWaC5G1jNrSTM2747J0TIEeXRqZlreqq4RSeyiB+t7YA5R8ZJVtIjFdDV11PMIouvub6L6ot8xgMammasQKtFaJ4FbKkfAsyEwSD2kwYxfpOn/gVV63mivRWk8mmj71m0MkStpFyBMYBw1TSW8YZWaTqaincrQSSRzMG0gkfcT1wuaa2TyoUP5rOshkuilhzJMyJiQDJJA6xjhdW1PS6dTNj0NUClaBMIo4QW4Zt0k9wIti3IeM86ks1KmSf85Lg/Lwep7nAHdM13NZSrRqhSqVFhgR7juaTMAMYI4HEfGPSsvmKeYUFTjyFtYz+q7fMK7VbcAqgQft9Yw/8AhXPLWXaOn/mATvHOdgm82gm3TvhG8PUc1qWcVKW6eXZE3lV6kqOn9Xw4+JfDlXVqpOazNPLg38umGq1SOwHFux6YFfhOjaPSqJlFzJZxLZipUKyF9TQAu0C5k2+sTgOcvldT0Fn8zP5ejRkBZp72MTZYgk3vN5a4xZVzWlZ2qarrVzbgD+JUK0qQ919iH/de/TAFKOVZrAbyrWpqzFgoBkuR2n0Ei+CNTJ1a9IlCE9oNRwW46DcYnswg/J6Br1LV85XplKLJQpXVloogLcCJJJsQZi3fArKmpRCoxCsFBl5d4kwOYiZAgd++LKdAaXNStWdnLencDM3BIUGQTJNj8Yvy1Y1aUsSqgCfySZjo0i/Tm/XADnDs7qQVndJICkSogyCFtc3H04IwQyWazXh+qKlMmoaaw0D1RJMLMBpknb1+0rRl0y1UFpH59y+vawgTHLAwOCPzHHzNVRll2gbYAgsJFz7ZSGWO/wAwZwGXWNJz3iNWr5WoVUHzGyjbl3MskmmgWAIHHzN7idWRr0s4u4GxEj6HF9DO08gd7zUSooUo24kg25WCVO620tbo2O6Gh5KqN+TZKNMzFGqzqVY32h2ULtPS5j5vYNSVAIw2+FM8tNpmOn8seZVdRzdGoaZR9ykKYE3PF1kX+RbDP4czOo6RmkTMUnp7ogOpEz3Nv3wBvxFlKVF2VQAxALGNwEekGN3tsFkwO5IwEdKNcHespBB3wqRF4O41D6SbhwJBGD3iTflaqoCQzEgBQFmBu9zXiOgJuePkFl6FGgkuZVQ0y5/KtiFVTPB5HPUYDHUy9F/RTRQxBIVduyZJux5JBF2vximhpmZn1uqrA/hokgGQZJK7mMc8jpPTBapkf7wTsEHbtF3CBd0kekGSL8Ez9Bi3PmvmmFKnTLLYAsSqybqABBIn42yZsYwGClkdlwrklvSEBJINhcKFAix2nqBGOj5uUpAlYkWk7jE8mIBsBBEkGeOMGE0512pIuWL+Wsm3APMWtJJMAnrjbkNCIVWQsxYLCj1Mq9TIEKYIHM2FxBwCFmcuj1D5gO4biCZDD2kmYg88c2+cbqeWrr7WDLA9SwGvyCPj9yOQecNWY8K+cqrAA/KCAJ9VwrH2mO8zximroC0CAC73AVT71ZTIIEFe/Ti82GAUldHDKoSDFlIUrMQSpg/B9sTFwcYqS1FqAVqbKF5NJirMbxIJVTzFjJgEAzhj1LS6mb3N5ZYowBeIYCJBi8xYXExMWnFdMUs2opsSzKQZ4MCOYJBJPPJuNxvgBWXqUnVqYao2XqMCZDrtblZkxz3B7kGMOHgzWc0z+VcoGBKVIYRa4jjtwOmBGS07L3CC24qSoiCAZEEf6dtpEkCTfBTSEzlGqJCn1eh1I2kTZTMkEjpa/AjAPuuaUmp5dgWZTsIkd1icLzaRltFa48zbTBE+kSSei2j/AJxMTAbM9olNENabttlQIUx2nmLY7y+Ty9alLopAYBViACQL/M/fi2JiYArltJXLUgu9iLmLD3Gbxc8/OL6GnUcvMgMbTaB+gt+s4mJgL6+VpVgQRbk98ZsxpmXpqYA2zO0jr8g8g/fExMAEzeS3rTd2LeqLQGEkqPXzAN4+szjM3hrKVK5Q/wCIsMKhvweCD056x2sCJiYDHV0yhqVRQoFJzJZ0HPo3D0m35Y/lGCegaLl8yFc3dajSSBf+XRonm0zfH3EwH//Z"/>
          <p:cNvSpPr>
            <a:spLocks noChangeAspect="1" noChangeArrowheads="1"/>
          </p:cNvSpPr>
          <p:nvPr/>
        </p:nvSpPr>
        <p:spPr bwMode="auto">
          <a:xfrm>
            <a:off x="63500" y="-312738"/>
            <a:ext cx="914400" cy="6572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4344" name="AutoShape 8" descr="data:image/jpeg;base64,/9j/4AAQSkZJRgABAQAAAQABAAD/2wCEAAkGBggGDxUUEhQVFRUVGBwaFxYYGRwaHBogGh4gHx8ZJCEdIyYgIR4mHhwnHy8qJSgsLzgsHx4xNTIqOScsLCkBCQoKBQUFDQUFDSkYEhgpKSkpKSkpKSkpKSkpKSkpKSkpKSkpKSkpKSkpKSkpKSkpKSkpKSkpKSkpKSkpKSkpKf/AABEIAEUAYAMBIgACEQEDEQH/xAAbAAACAwEBAQAAAAAAAAAAAAAFBgADBAIHAf/EADYQAAIBAgUCBQIEAwkAAAAAAAECEQMhAAQFEjFBYQYTIjJRcYEVQpGhI7HwBxQzUmKy0dLh/8QAFAEBAAAAAAAAAAAAAAAAAAAAAP/EABQRAQAAAAAAAAAAAAAAAAAAAAD/2gAMAwEAAhEDEQA/APcBiHE4xlzOdo5f3ED6nALHiT+07SPDWY8hw7OI3kCAsieTaYvGGKlqP4jlhWy8PvTck2B+B2x5l42y2gjUBUqKu51DtLMs3CwQF9QgTf4OG7wnq2U07I0FE+WKY2tFoJMDtHtwBfL5rVrb6KzEmG5MGAOesA/UxMXlPPapBnL9VA9Y68nsB/XfRR1vJ1xIYY+1dTprxfAUrns+xUGgYMbjvHpn7XgfGLslWztc+umKYjidxJt1/X9sc/i9Jef2xjreKMtR91v3wBXN53L5Fd1RgqjqThe1/wAappK02pUXzK1N430/apQAkMYsYmAY4jm2Ani/N1s61Lbw6Pt3E2IKmdglrhgOOB061+H9UGlUKwq/K2Bm4m5MAwYC3vY/Ug+6ZnPxGilTayb1DbHEMsiYI6HGrGDSNQpZ2nYyVO0n5jr9+fvjfgKMzW8pcee5nUqmczVWoJK0ELj43AHb/wBo7YYfGupNkqUAiT3+MIOhZqrn6dZKTBaoDMpY+htw/MJgzG39OOSGjUPCtLxZQLlocOxUixIJHJmWFuvf5wWr06ejrRQlLSm0cEekFbk8iR1OJ4frlaMMIO1R83IHT4kfrOBXjTVWyNVSEpmdy1Aw3QGNmU/lb03MGyg9MBjzOczOkVSjE2JjuOjffn9R0xa3i1aQgn98L7tQ8RV0Vapp0qVGWaC5G1jNrSTM2747J0TIEeXRqZlreqq4RSeyiB+t7YA5R8ZJVtIjFdDV11PMIouvub6L6ot8xgMammasQKtFaJ4FbKkfAsyEwSD2kwYxfpOn/gVV63mivRWk8mmj71m0MkStpFyBMYBw1TSW8YZWaTqaincrQSSRzMG0gkfcT1wuaa2TyoUP5rOshkuilhzJMyJiQDJJA6xjhdW1PS6dTNj0NUClaBMIo4QW4Zt0k9wIti3IeM86ks1KmSf85Lg/Lwep7nAHdM13NZSrRqhSqVFhgR7juaTMAMYI4HEfGPSsvmKeYUFTjyFtYz+q7fMK7VbcAqgQft9Yw/8AhXPLWXaOn/mATvHOdgm82gm3TvhG8PUc1qWcVKW6eXZE3lV6kqOn9Xw4+JfDlXVqpOazNPLg38umGq1SOwHFux6YFfhOjaPSqJlFzJZxLZipUKyF9TQAu0C5k2+sTgOcvldT0Fn8zP5ejRkBZp72MTZYgk3vN5a4xZVzWlZ2qarrVzbgD+JUK0qQ919iH/de/TAFKOVZrAbyrWpqzFgoBkuR2n0Ei+CNTJ1a9IlCE9oNRwW46DcYnswg/J6Br1LV85XplKLJQpXVloogLcCJJJsQZi3fArKmpRCoxCsFBl5d4kwOYiZAgd++LKdAaXNStWdnLencDM3BIUGQTJNj8Yvy1Y1aUsSqgCfySZjo0i/Tm/XADnDs7qQVndJICkSogyCFtc3H04IwQyWazXh+qKlMmoaaw0D1RJMLMBpknb1+0rRl0y1UFpH59y+vawgTHLAwOCPzHHzNVRll2gbYAgsJFz7ZSGWO/wAwZwGXWNJz3iNWr5WoVUHzGyjbl3MskmmgWAIHHzN7idWRr0s4u4GxEj6HF9DO08gd7zUSooUo24kg25WCVO620tbo2O6Gh5KqN+TZKNMzFGqzqVY32h2ULtPS5j5vYNSVAIw2+FM8tNpmOn8seZVdRzdGoaZR9ykKYE3PF1kX+RbDP4czOo6RmkTMUnp7ogOpEz3Nv3wBvxFlKVF2VQAxALGNwEekGN3tsFkwO5IwEdKNcHespBB3wqRF4O41D6SbhwJBGD3iTflaqoCQzEgBQFmBu9zXiOgJuePkFl6FGgkuZVQ0y5/KtiFVTPB5HPUYDHUy9F/RTRQxBIVduyZJux5JBF2vximhpmZn1uqrA/hokgGQZJK7mMc8jpPTBapkf7wTsEHbtF3CBd0kekGSL8Ez9Bi3PmvmmFKnTLLYAsSqybqABBIn42yZsYwGClkdlwrklvSEBJINhcKFAix2nqBGOj5uUpAlYkWk7jE8mIBsBBEkGeOMGE0512pIuWL+Wsm3APMWtJJMAnrjbkNCIVWQsxYLCj1Mq9TIEKYIHM2FxBwCFmcuj1D5gO4biCZDD2kmYg88c2+cbqeWrr7WDLA9SwGvyCPj9yOQecNWY8K+cqrAA/KCAJ9VwrH2mO8zximroC0CAC73AVT71ZTIIEFe/Ti82GAUldHDKoSDFlIUrMQSpg/B9sTFwcYqS1FqAVqbKF5NJirMbxIJVTzFjJgEAzhj1LS6mb3N5ZYowBeIYCJBi8xYXExMWnFdMUs2opsSzKQZ4MCOYJBJPPJuNxvgBWXqUnVqYao2XqMCZDrtblZkxz3B7kGMOHgzWc0z+VcoGBKVIYRa4jjtwOmBGS07L3CC24qSoiCAZEEf6dtpEkCTfBTSEzlGqJCn1eh1I2kTZTMkEjpa/AjAPuuaUmp5dgWZTsIkd1icLzaRltFa48zbTBE+kSSei2j/AJxMTAbM9olNENabttlQIUx2nmLY7y+Ty9alLopAYBViACQL/M/fi2JiYArltJXLUgu9iLmLD3Gbxc8/OL6GnUcvMgMbTaB+gt+s4mJgL6+VpVgQRbk98ZsxpmXpqYA2zO0jr8g8g/fExMAEzeS3rTd2LeqLQGEkqPXzAN4+szjM3hrKVK5Q/wCIsMKhvweCD056x2sCJiYDHV0yhqVRQoFJzJZ0HPo3D0m35Y/lGCegaLl8yFc3dajSSBf+XRonm0zfH3EwH//Z"/>
          <p:cNvSpPr>
            <a:spLocks noChangeAspect="1" noChangeArrowheads="1"/>
          </p:cNvSpPr>
          <p:nvPr/>
        </p:nvSpPr>
        <p:spPr bwMode="auto">
          <a:xfrm>
            <a:off x="63500" y="-312738"/>
            <a:ext cx="914400" cy="6572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4346" name="AutoShape 10" descr="data:image/jpeg;base64,/9j/4AAQSkZJRgABAQAAAQABAAD/2wCEAAkGBggGDxUUEhQVFRUVGBwaFxYYGRwaHBogGh4gHx8ZJCEdIyYgIR4mHhwnHy8qJSgsLzgsHx4xNTIqOScsLCkBCQoKBQUFDQUFDSkYEhgpKSkpKSkpKSkpKSkpKSkpKSkpKSkpKSkpKSkpKSkpKSkpKSkpKSkpKSkpKSkpKSkpKf/AABEIAEUAYAMBIgACEQEDEQH/xAAbAAACAwEBAQAAAAAAAAAAAAAFBgADBAIHAf/EADYQAAIBAgUCBQIEAwkAAAAAAAECEQMhAAQFEjFBYQYTIjJRcYEVQpGhI7HwBxQzUmKy0dLh/8QAFAEBAAAAAAAAAAAAAAAAAAAAAP/EABQRAQAAAAAAAAAAAAAAAAAAAAD/2gAMAwEAAhEDEQA/APcBiHE4xlzOdo5f3ED6nALHiT+07SPDWY8hw7OI3kCAsieTaYvGGKlqP4jlhWy8PvTck2B+B2x5l42y2gjUBUqKu51DtLMs3CwQF9QgTf4OG7wnq2U07I0FE+WKY2tFoJMDtHtwBfL5rVrb6KzEmG5MGAOesA/UxMXlPPapBnL9VA9Y68nsB/XfRR1vJ1xIYY+1dTprxfAUrns+xUGgYMbjvHpn7XgfGLslWztc+umKYjidxJt1/X9sc/i9Jef2xjreKMtR91v3wBXN53L5Fd1RgqjqThe1/wAappK02pUXzK1N430/apQAkMYsYmAY4jm2Ani/N1s61Lbw6Pt3E2IKmdglrhgOOB061+H9UGlUKwq/K2Bm4m5MAwYC3vY/Ug+6ZnPxGilTayb1DbHEMsiYI6HGrGDSNQpZ2nYyVO0n5jr9+fvjfgKMzW8pcee5nUqmczVWoJK0ELj43AHb/wBo7YYfGupNkqUAiT3+MIOhZqrn6dZKTBaoDMpY+htw/MJgzG39OOSGjUPCtLxZQLlocOxUixIJHJmWFuvf5wWr06ejrRQlLSm0cEekFbk8iR1OJ4frlaMMIO1R83IHT4kfrOBXjTVWyNVSEpmdy1Aw3QGNmU/lb03MGyg9MBjzOczOkVSjE2JjuOjffn9R0xa3i1aQgn98L7tQ8RV0Vapp0qVGWaC5G1jNrSTM2747J0TIEeXRqZlreqq4RSeyiB+t7YA5R8ZJVtIjFdDV11PMIouvub6L6ot8xgMammasQKtFaJ4FbKkfAsyEwSD2kwYxfpOn/gVV63mivRWk8mmj71m0MkStpFyBMYBw1TSW8YZWaTqaincrQSSRzMG0gkfcT1wuaa2TyoUP5rOshkuilhzJMyJiQDJJA6xjhdW1PS6dTNj0NUClaBMIo4QW4Zt0k9wIti3IeM86ks1KmSf85Lg/Lwep7nAHdM13NZSrRqhSqVFhgR7juaTMAMYI4HEfGPSsvmKeYUFTjyFtYz+q7fMK7VbcAqgQft9Yw/8AhXPLWXaOn/mATvHOdgm82gm3TvhG8PUc1qWcVKW6eXZE3lV6kqOn9Xw4+JfDlXVqpOazNPLg38umGq1SOwHFux6YFfhOjaPSqJlFzJZxLZipUKyF9TQAu0C5k2+sTgOcvldT0Fn8zP5ejRkBZp72MTZYgk3vN5a4xZVzWlZ2qarrVzbgD+JUK0qQ919iH/de/TAFKOVZrAbyrWpqzFgoBkuR2n0Ei+CNTJ1a9IlCE9oNRwW46DcYnswg/J6Br1LV85XplKLJQpXVloogLcCJJJsQZi3fArKmpRCoxCsFBl5d4kwOYiZAgd++LKdAaXNStWdnLencDM3BIUGQTJNj8Yvy1Y1aUsSqgCfySZjo0i/Tm/XADnDs7qQVndJICkSogyCFtc3H04IwQyWazXh+qKlMmoaaw0D1RJMLMBpknb1+0rRl0y1UFpH59y+vawgTHLAwOCPzHHzNVRll2gbYAgsJFz7ZSGWO/wAwZwGXWNJz3iNWr5WoVUHzGyjbl3MskmmgWAIHHzN7idWRr0s4u4GxEj6HF9DO08gd7zUSooUo24kg25WCVO620tbo2O6Gh5KqN+TZKNMzFGqzqVY32h2ULtPS5j5vYNSVAIw2+FM8tNpmOn8seZVdRzdGoaZR9ykKYE3PF1kX+RbDP4czOo6RmkTMUnp7ogOpEz3Nv3wBvxFlKVF2VQAxALGNwEekGN3tsFkwO5IwEdKNcHespBB3wqRF4O41D6SbhwJBGD3iTflaqoCQzEgBQFmBu9zXiOgJuePkFl6FGgkuZVQ0y5/KtiFVTPB5HPUYDHUy9F/RTRQxBIVduyZJux5JBF2vximhpmZn1uqrA/hokgGQZJK7mMc8jpPTBapkf7wTsEHbtF3CBd0kekGSL8Ez9Bi3PmvmmFKnTLLYAsSqybqABBIn42yZsYwGClkdlwrklvSEBJINhcKFAix2nqBGOj5uUpAlYkWk7jE8mIBsBBEkGeOMGE0512pIuWL+Wsm3APMWtJJMAnrjbkNCIVWQsxYLCj1Mq9TIEKYIHM2FxBwCFmcuj1D5gO4biCZDD2kmYg88c2+cbqeWrr7WDLA9SwGvyCPj9yOQecNWY8K+cqrAA/KCAJ9VwrH2mO8zximroC0CAC73AVT71ZTIIEFe/Ti82GAUldHDKoSDFlIUrMQSpg/B9sTFwcYqS1FqAVqbKF5NJirMbxIJVTzFjJgEAzhj1LS6mb3N5ZYowBeIYCJBi8xYXExMWnFdMUs2opsSzKQZ4MCOYJBJPPJuNxvgBWXqUnVqYao2XqMCZDrtblZkxz3B7kGMOHgzWc0z+VcoGBKVIYRa4jjtwOmBGS07L3CC24qSoiCAZEEf6dtpEkCTfBTSEzlGqJCn1eh1I2kTZTMkEjpa/AjAPuuaUmp5dgWZTsIkd1icLzaRltFa48zbTBE+kSSei2j/AJxMTAbM9olNENabttlQIUx2nmLY7y+Ty9alLopAYBViACQL/M/fi2JiYArltJXLUgu9iLmLD3Gbxc8/OL6GnUcvMgMbTaB+gt+s4mJgL6+VpVgQRbk98ZsxpmXpqYA2zO0jr8g8g/fExMAEzeS3rTd2LeqLQGEkqPXzAN4+szjM3hrKVK5Q/wCIsMKhvweCD056x2sCJiYDHV0yhqVRQoFJzJZ0HPo3D0m35Y/lGCegaLl8yFc3dajSSBf+XRonm0zfH3EwH//Z"/>
          <p:cNvSpPr>
            <a:spLocks noChangeAspect="1" noChangeArrowheads="1"/>
          </p:cNvSpPr>
          <p:nvPr/>
        </p:nvSpPr>
        <p:spPr bwMode="auto">
          <a:xfrm>
            <a:off x="63500" y="-312738"/>
            <a:ext cx="914400" cy="6572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4348" name="AutoShape 12" descr="data:image/jpeg;base64,/9j/4AAQSkZJRgABAQAAAQABAAD/2wCEAAkGBggGDxUUEhQVFRUVGBwaFxYYGRwaHBogGh4gHx8ZJCEdIyYgIR4mHhwnHy8qJSgsLzgsHx4xNTIqOScsLCkBCQoKBQUFDQUFDSkYEhgpKSkpKSkpKSkpKSkpKSkpKSkpKSkpKSkpKSkpKSkpKSkpKSkpKSkpKSkpKSkpKSkpKf/AABEIAEUAYAMBIgACEQEDEQH/xAAbAAACAwEBAQAAAAAAAAAAAAAFBgADBAIHAf/EADYQAAIBAgUCBQIEAwkAAAAAAAECEQMhAAQFEjFBYQYTIjJRcYEVQpGhI7HwBxQzUmKy0dLh/8QAFAEBAAAAAAAAAAAAAAAAAAAAAP/EABQRAQAAAAAAAAAAAAAAAAAAAAD/2gAMAwEAAhEDEQA/APcBiHE4xlzOdo5f3ED6nALHiT+07SPDWY8hw7OI3kCAsieTaYvGGKlqP4jlhWy8PvTck2B+B2x5l42y2gjUBUqKu51DtLMs3CwQF9QgTf4OG7wnq2U07I0FE+WKY2tFoJMDtHtwBfL5rVrb6KzEmG5MGAOesA/UxMXlPPapBnL9VA9Y68nsB/XfRR1vJ1xIYY+1dTprxfAUrns+xUGgYMbjvHpn7XgfGLslWztc+umKYjidxJt1/X9sc/i9Jef2xjreKMtR91v3wBXN53L5Fd1RgqjqThe1/wAappK02pUXzK1N430/apQAkMYsYmAY4jm2Ani/N1s61Lbw6Pt3E2IKmdglrhgOOB061+H9UGlUKwq/K2Bm4m5MAwYC3vY/Ug+6ZnPxGilTayb1DbHEMsiYI6HGrGDSNQpZ2nYyVO0n5jr9+fvjfgKMzW8pcee5nUqmczVWoJK0ELj43AHb/wBo7YYfGupNkqUAiT3+MIOhZqrn6dZKTBaoDMpY+htw/MJgzG39OOSGjUPCtLxZQLlocOxUixIJHJmWFuvf5wWr06ejrRQlLSm0cEekFbk8iR1OJ4frlaMMIO1R83IHT4kfrOBXjTVWyNVSEpmdy1Aw3QGNmU/lb03MGyg9MBjzOczOkVSjE2JjuOjffn9R0xa3i1aQgn98L7tQ8RV0Vapp0qVGWaC5G1jNrSTM2747J0TIEeXRqZlreqq4RSeyiB+t7YA5R8ZJVtIjFdDV11PMIouvub6L6ot8xgMammasQKtFaJ4FbKkfAsyEwSD2kwYxfpOn/gVV63mivRWk8mmj71m0MkStpFyBMYBw1TSW8YZWaTqaincrQSSRzMG0gkfcT1wuaa2TyoUP5rOshkuilhzJMyJiQDJJA6xjhdW1PS6dTNj0NUClaBMIo4QW4Zt0k9wIti3IeM86ks1KmSf85Lg/Lwep7nAHdM13NZSrRqhSqVFhgR7juaTMAMYI4HEfGPSsvmKeYUFTjyFtYz+q7fMK7VbcAqgQft9Yw/8AhXPLWXaOn/mATvHOdgm82gm3TvhG8PUc1qWcVKW6eXZE3lV6kqOn9Xw4+JfDlXVqpOazNPLg38umGq1SOwHFux6YFfhOjaPSqJlFzJZxLZipUKyF9TQAu0C5k2+sTgOcvldT0Fn8zP5ejRkBZp72MTZYgk3vN5a4xZVzWlZ2qarrVzbgD+JUK0qQ919iH/de/TAFKOVZrAbyrWpqzFgoBkuR2n0Ei+CNTJ1a9IlCE9oNRwW46DcYnswg/J6Br1LV85XplKLJQpXVloogLcCJJJsQZi3fArKmpRCoxCsFBl5d4kwOYiZAgd++LKdAaXNStWdnLencDM3BIUGQTJNj8Yvy1Y1aUsSqgCfySZjo0i/Tm/XADnDs7qQVndJICkSogyCFtc3H04IwQyWazXh+qKlMmoaaw0D1RJMLMBpknb1+0rRl0y1UFpH59y+vawgTHLAwOCPzHHzNVRll2gbYAgsJFz7ZSGWO/wAwZwGXWNJz3iNWr5WoVUHzGyjbl3MskmmgWAIHHzN7idWRr0s4u4GxEj6HF9DO08gd7zUSooUo24kg25WCVO620tbo2O6Gh5KqN+TZKNMzFGqzqVY32h2ULtPS5j5vYNSVAIw2+FM8tNpmOn8seZVdRzdGoaZR9ykKYE3PF1kX+RbDP4czOo6RmkTMUnp7ogOpEz3Nv3wBvxFlKVF2VQAxALGNwEekGN3tsFkwO5IwEdKNcHespBB3wqRF4O41D6SbhwJBGD3iTflaqoCQzEgBQFmBu9zXiOgJuePkFl6FGgkuZVQ0y5/KtiFVTPB5HPUYDHUy9F/RTRQxBIVduyZJux5JBF2vximhpmZn1uqrA/hokgGQZJK7mMc8jpPTBapkf7wTsEHbtF3CBd0kekGSL8Ez9Bi3PmvmmFKnTLLYAsSqybqABBIn42yZsYwGClkdlwrklvSEBJINhcKFAix2nqBGOj5uUpAlYkWk7jE8mIBsBBEkGeOMGE0512pIuWL+Wsm3APMWtJJMAnrjbkNCIVWQsxYLCj1Mq9TIEKYIHM2FxBwCFmcuj1D5gO4biCZDD2kmYg88c2+cbqeWrr7WDLA9SwGvyCPj9yOQecNWY8K+cqrAA/KCAJ9VwrH2mO8zximroC0CAC73AVT71ZTIIEFe/Ti82GAUldHDKoSDFlIUrMQSpg/B9sTFwcYqS1FqAVqbKF5NJirMbxIJVTzFjJgEAzhj1LS6mb3N5ZYowBeIYCJBi8xYXExMWnFdMUs2opsSzKQZ4MCOYJBJPPJuNxvgBWXqUnVqYao2XqMCZDrtblZkxz3B7kGMOHgzWc0z+VcoGBKVIYRa4jjtwOmBGS07L3CC24qSoiCAZEEf6dtpEkCTfBTSEzlGqJCn1eh1I2kTZTMkEjpa/AjAPuuaUmp5dgWZTsIkd1icLzaRltFa48zbTBE+kSSei2j/AJxMTAbM9olNENabttlQIUx2nmLY7y+Ty9alLopAYBViACQL/M/fi2JiYArltJXLUgu9iLmLD3Gbxc8/OL6GnUcvMgMbTaB+gt+s4mJgL6+VpVgQRbk98ZsxpmXpqYA2zO0jr8g8g/fExMAEzeS3rTd2LeqLQGEkqPXzAN4+szjM3hrKVK5Q/wCIsMKhvweCD056x2sCJiYDHV0yhqVRQoFJzJZ0HPo3D0m35Y/lGCegaLl8yFc3dajSSBf+XRonm0zfH3EwH//Z"/>
          <p:cNvSpPr>
            <a:spLocks noChangeAspect="1" noChangeArrowheads="1"/>
          </p:cNvSpPr>
          <p:nvPr/>
        </p:nvSpPr>
        <p:spPr bwMode="auto">
          <a:xfrm>
            <a:off x="63500" y="-312738"/>
            <a:ext cx="914400" cy="6572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4350" name="AutoShape 14" descr="data:image/jpeg;base64,/9j/4AAQSkZJRgABAQAAAQABAAD/2wCEAAkGBggGDxUUEhQVFRUVGBwaFxYYGRwaHBogGh4gHx8ZJCEdIyYgIR4mHhwnHy8qJSgsLzgsHx4xNTIqOScsLCkBCQoKBQUFDQUFDSkYEhgpKSkpKSkpKSkpKSkpKSkpKSkpKSkpKSkpKSkpKSkpKSkpKSkpKSkpKSkpKSkpKSkpKf/AABEIAEUAYAMBIgACEQEDEQH/xAAbAAACAwEBAQAAAAAAAAAAAAAFBgADBAIHAf/EADYQAAIBAgUCBQIEAwkAAAAAAAECEQMhAAQFEjFBYQYTIjJRcYEVQpGhI7HwBxQzUmKy0dLh/8QAFAEBAAAAAAAAAAAAAAAAAAAAAP/EABQRAQAAAAAAAAAAAAAAAAAAAAD/2gAMAwEAAhEDEQA/APcBiHE4xlzOdo5f3ED6nALHiT+07SPDWY8hw7OI3kCAsieTaYvGGKlqP4jlhWy8PvTck2B+B2x5l42y2gjUBUqKu51DtLMs3CwQF9QgTf4OG7wnq2U07I0FE+WKY2tFoJMDtHtwBfL5rVrb6KzEmG5MGAOesA/UxMXlPPapBnL9VA9Y68nsB/XfRR1vJ1xIYY+1dTprxfAUrns+xUGgYMbjvHpn7XgfGLslWztc+umKYjidxJt1/X9sc/i9Jef2xjreKMtR91v3wBXN53L5Fd1RgqjqThe1/wAappK02pUXzK1N430/apQAkMYsYmAY4jm2Ani/N1s61Lbw6Pt3E2IKmdglrhgOOB061+H9UGlUKwq/K2Bm4m5MAwYC3vY/Ug+6ZnPxGilTayb1DbHEMsiYI6HGrGDSNQpZ2nYyVO0n5jr9+fvjfgKMzW8pcee5nUqmczVWoJK0ELj43AHb/wBo7YYfGupNkqUAiT3+MIOhZqrn6dZKTBaoDMpY+htw/MJgzG39OOSGjUPCtLxZQLlocOxUixIJHJmWFuvf5wWr06ejrRQlLSm0cEekFbk8iR1OJ4frlaMMIO1R83IHT4kfrOBXjTVWyNVSEpmdy1Aw3QGNmU/lb03MGyg9MBjzOczOkVSjE2JjuOjffn9R0xa3i1aQgn98L7tQ8RV0Vapp0qVGWaC5G1jNrSTM2747J0TIEeXRqZlreqq4RSeyiB+t7YA5R8ZJVtIjFdDV11PMIouvub6L6ot8xgMammasQKtFaJ4FbKkfAsyEwSD2kwYxfpOn/gVV63mivRWk8mmj71m0MkStpFyBMYBw1TSW8YZWaTqaincrQSSRzMG0gkfcT1wuaa2TyoUP5rOshkuilhzJMyJiQDJJA6xjhdW1PS6dTNj0NUClaBMIo4QW4Zt0k9wIti3IeM86ks1KmSf85Lg/Lwep7nAHdM13NZSrRqhSqVFhgR7juaTMAMYI4HEfGPSsvmKeYUFTjyFtYz+q7fMK7VbcAqgQft9Yw/8AhXPLWXaOn/mATvHOdgm82gm3TvhG8PUc1qWcVKW6eXZE3lV6kqOn9Xw4+JfDlXVqpOazNPLg38umGq1SOwHFux6YFfhOjaPSqJlFzJZxLZipUKyF9TQAu0C5k2+sTgOcvldT0Fn8zP5ejRkBZp72MTZYgk3vN5a4xZVzWlZ2qarrVzbgD+JUK0qQ919iH/de/TAFKOVZrAbyrWpqzFgoBkuR2n0Ei+CNTJ1a9IlCE9oNRwW46DcYnswg/J6Br1LV85XplKLJQpXVloogLcCJJJsQZi3fArKmpRCoxCsFBl5d4kwOYiZAgd++LKdAaXNStWdnLencDM3BIUGQTJNj8Yvy1Y1aUsSqgCfySZjo0i/Tm/XADnDs7qQVndJICkSogyCFtc3H04IwQyWazXh+qKlMmoaaw0D1RJMLMBpknb1+0rRl0y1UFpH59y+vawgTHLAwOCPzHHzNVRll2gbYAgsJFz7ZSGWO/wAwZwGXWNJz3iNWr5WoVUHzGyjbl3MskmmgWAIHHzN7idWRr0s4u4GxEj6HF9DO08gd7zUSooUo24kg25WCVO620tbo2O6Gh5KqN+TZKNMzFGqzqVY32h2ULtPS5j5vYNSVAIw2+FM8tNpmOn8seZVdRzdGoaZR9ykKYE3PF1kX+RbDP4czOo6RmkTMUnp7ogOpEz3Nv3wBvxFlKVF2VQAxALGNwEekGN3tsFkwO5IwEdKNcHespBB3wqRF4O41D6SbhwJBGD3iTflaqoCQzEgBQFmBu9zXiOgJuePkFl6FGgkuZVQ0y5/KtiFVTPB5HPUYDHUy9F/RTRQxBIVduyZJux5JBF2vximhpmZn1uqrA/hokgGQZJK7mMc8jpPTBapkf7wTsEHbtF3CBd0kekGSL8Ez9Bi3PmvmmFKnTLLYAsSqybqABBIn42yZsYwGClkdlwrklvSEBJINhcKFAix2nqBGOj5uUpAlYkWk7jE8mIBsBBEkGeOMGE0512pIuWL+Wsm3APMWtJJMAnrjbkNCIVWQsxYLCj1Mq9TIEKYIHM2FxBwCFmcuj1D5gO4biCZDD2kmYg88c2+cbqeWrr7WDLA9SwGvyCPj9yOQecNWY8K+cqrAA/KCAJ9VwrH2mO8zximroC0CAC73AVT71ZTIIEFe/Ti82GAUldHDKoSDFlIUrMQSpg/B9sTFwcYqS1FqAVqbKF5NJirMbxIJVTzFjJgEAzhj1LS6mb3N5ZYowBeIYCJBi8xYXExMWnFdMUs2opsSzKQZ4MCOYJBJPPJuNxvgBWXqUnVqYao2XqMCZDrtblZkxz3B7kGMOHgzWc0z+VcoGBKVIYRa4jjtwOmBGS07L3CC24qSoiCAZEEf6dtpEkCTfBTSEzlGqJCn1eh1I2kTZTMkEjpa/AjAPuuaUmp5dgWZTsIkd1icLzaRltFa48zbTBE+kSSei2j/AJxMTAbM9olNENabttlQIUx2nmLY7y+Ty9alLopAYBViACQL/M/fi2JiYArltJXLUgu9iLmLD3Gbxc8/OL6GnUcvMgMbTaB+gt+s4mJgL6+VpVgQRbk98ZsxpmXpqYA2zO0jr8g8g/fExMAEzeS3rTd2LeqLQGEkqPXzAN4+szjM3hrKVK5Q/wCIsMKhvweCD056x2sCJiYDHV0yhqVRQoFJzJZ0HPo3D0m35Y/lGCegaLl8yFc3dajSSBf+XRonm0zfH3EwH//Z"/>
          <p:cNvSpPr>
            <a:spLocks noChangeAspect="1" noChangeArrowheads="1"/>
          </p:cNvSpPr>
          <p:nvPr/>
        </p:nvSpPr>
        <p:spPr bwMode="auto">
          <a:xfrm>
            <a:off x="63500" y="-312738"/>
            <a:ext cx="914400" cy="6572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4352" name="AutoShape 16" descr="data:image/jpeg;base64,/9j/4AAQSkZJRgABAQAAAQABAAD/2wCEAAkGBggGDxUUEhQVFRUVGBwaFxYYGRwaHBogGh4gHx8ZJCEdIyYgIR4mHhwnHy8qJSgsLzgsHx4xNTIqOScsLCkBCQoKBQUFDQUFDSkYEhgpKSkpKSkpKSkpKSkpKSkpKSkpKSkpKSkpKSkpKSkpKSkpKSkpKSkpKSkpKSkpKSkpKf/AABEIAEUAYAMBIgACEQEDEQH/xAAbAAACAwEBAQAAAAAAAAAAAAAFBgADBAIHAf/EADYQAAIBAgUCBQIEAwkAAAAAAAECEQMhAAQFEjFBYQYTIjJRcYEVQpGhI7HwBxQzUmKy0dLh/8QAFAEBAAAAAAAAAAAAAAAAAAAAAP/EABQRAQAAAAAAAAAAAAAAAAAAAAD/2gAMAwEAAhEDEQA/APcBiHE4xlzOdo5f3ED6nALHiT+07SPDWY8hw7OI3kCAsieTaYvGGKlqP4jlhWy8PvTck2B+B2x5l42y2gjUBUqKu51DtLMs3CwQF9QgTf4OG7wnq2U07I0FE+WKY2tFoJMDtHtwBfL5rVrb6KzEmG5MGAOesA/UxMXlPPapBnL9VA9Y68nsB/XfRR1vJ1xIYY+1dTprxfAUrns+xUGgYMbjvHpn7XgfGLslWztc+umKYjidxJt1/X9sc/i9Jef2xjreKMtR91v3wBXN53L5Fd1RgqjqThe1/wAappK02pUXzK1N430/apQAkMYsYmAY4jm2Ani/N1s61Lbw6Pt3E2IKmdglrhgOOB061+H9UGlUKwq/K2Bm4m5MAwYC3vY/Ug+6ZnPxGilTayb1DbHEMsiYI6HGrGDSNQpZ2nYyVO0n5jr9+fvjfgKMzW8pcee5nUqmczVWoJK0ELj43AHb/wBo7YYfGupNkqUAiT3+MIOhZqrn6dZKTBaoDMpY+htw/MJgzG39OOSGjUPCtLxZQLlocOxUixIJHJmWFuvf5wWr06ejrRQlLSm0cEekFbk8iR1OJ4frlaMMIO1R83IHT4kfrOBXjTVWyNVSEpmdy1Aw3QGNmU/lb03MGyg9MBjzOczOkVSjE2JjuOjffn9R0xa3i1aQgn98L7tQ8RV0Vapp0qVGWaC5G1jNrSTM2747J0TIEeXRqZlreqq4RSeyiB+t7YA5R8ZJVtIjFdDV11PMIouvub6L6ot8xgMammasQKtFaJ4FbKkfAsyEwSD2kwYxfpOn/gVV63mivRWk8mmj71m0MkStpFyBMYBw1TSW8YZWaTqaincrQSSRzMG0gkfcT1wuaa2TyoUP5rOshkuilhzJMyJiQDJJA6xjhdW1PS6dTNj0NUClaBMIo4QW4Zt0k9wIti3IeM86ks1KmSf85Lg/Lwep7nAHdM13NZSrRqhSqVFhgR7juaTMAMYI4HEfGPSsvmKeYUFTjyFtYz+q7fMK7VbcAqgQft9Yw/8AhXPLWXaOn/mATvHOdgm82gm3TvhG8PUc1qWcVKW6eXZE3lV6kqOn9Xw4+JfDlXVqpOazNPLg38umGq1SOwHFux6YFfhOjaPSqJlFzJZxLZipUKyF9TQAu0C5k2+sTgOcvldT0Fn8zP5ejRkBZp72MTZYgk3vN5a4xZVzWlZ2qarrVzbgD+JUK0qQ919iH/de/TAFKOVZrAbyrWpqzFgoBkuR2n0Ei+CNTJ1a9IlCE9oNRwW46DcYnswg/J6Br1LV85XplKLJQpXVloogLcCJJJsQZi3fArKmpRCoxCsFBl5d4kwOYiZAgd++LKdAaXNStWdnLencDM3BIUGQTJNj8Yvy1Y1aUsSqgCfySZjo0i/Tm/XADnDs7qQVndJICkSogyCFtc3H04IwQyWazXh+qKlMmoaaw0D1RJMLMBpknb1+0rRl0y1UFpH59y+vawgTHLAwOCPzHHzNVRll2gbYAgsJFz7ZSGWO/wAwZwGXWNJz3iNWr5WoVUHzGyjbl3MskmmgWAIHHzN7idWRr0s4u4GxEj6HF9DO08gd7zUSooUo24kg25WCVO620tbo2O6Gh5KqN+TZKNMzFGqzqVY32h2ULtPS5j5vYNSVAIw2+FM8tNpmOn8seZVdRzdGoaZR9ykKYE3PF1kX+RbDP4czOo6RmkTMUnp7ogOpEz3Nv3wBvxFlKVF2VQAxALGNwEekGN3tsFkwO5IwEdKNcHespBB3wqRF4O41D6SbhwJBGD3iTflaqoCQzEgBQFmBu9zXiOgJuePkFl6FGgkuZVQ0y5/KtiFVTPB5HPUYDHUy9F/RTRQxBIVduyZJux5JBF2vximhpmZn1uqrA/hokgGQZJK7mMc8jpPTBapkf7wTsEHbtF3CBd0kekGSL8Ez9Bi3PmvmmFKnTLLYAsSqybqABBIn42yZsYwGClkdlwrklvSEBJINhcKFAix2nqBGOj5uUpAlYkWk7jE8mIBsBBEkGeOMGE0512pIuWL+Wsm3APMWtJJMAnrjbkNCIVWQsxYLCj1Mq9TIEKYIHM2FxBwCFmcuj1D5gO4biCZDD2kmYg88c2+cbqeWrr7WDLA9SwGvyCPj9yOQecNWY8K+cqrAA/KCAJ9VwrH2mO8zximroC0CAC73AVT71ZTIIEFe/Ti82GAUldHDKoSDFlIUrMQSpg/B9sTFwcYqS1FqAVqbKF5NJirMbxIJVTzFjJgEAzhj1LS6mb3N5ZYowBeIYCJBi8xYXExMWnFdMUs2opsSzKQZ4MCOYJBJPPJuNxvgBWXqUnVqYao2XqMCZDrtblZkxz3B7kGMOHgzWc0z+VcoGBKVIYRa4jjtwOmBGS07L3CC24qSoiCAZEEf6dtpEkCTfBTSEzlGqJCn1eh1I2kTZTMkEjpa/AjAPuuaUmp5dgWZTsIkd1icLzaRltFa48zbTBE+kSSei2j/AJxMTAbM9olNENabttlQIUx2nmLY7y+Ty9alLopAYBViACQL/M/fi2JiYArltJXLUgu9iLmLD3Gbxc8/OL6GnUcvMgMbTaB+gt+s4mJgL6+VpVgQRbk98ZsxpmXpqYA2zO0jr8g8g/fExMAEzeS3rTd2LeqLQGEkqPXzAN4+szjM3hrKVK5Q/wCIsMKhvweCD056x2sCJiYDHV0yhqVRQoFJzJZ0HPo3D0m35Y/lGCegaLl8yFc3dajSSBf+XRonm0zfH3EwH//Z"/>
          <p:cNvSpPr>
            <a:spLocks noChangeAspect="1" noChangeArrowheads="1"/>
          </p:cNvSpPr>
          <p:nvPr/>
        </p:nvSpPr>
        <p:spPr bwMode="auto">
          <a:xfrm>
            <a:off x="63500" y="-312738"/>
            <a:ext cx="914400" cy="657226"/>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4353" name="Picture 17" descr="C:\Users\FAMILIA FIERRO CH\Pictures\untitleda.bmp"/>
          <p:cNvPicPr>
            <a:picLocks noChangeAspect="1" noChangeArrowheads="1"/>
          </p:cNvPicPr>
          <p:nvPr/>
        </p:nvPicPr>
        <p:blipFill>
          <a:blip r:embed="rId2" cstate="print"/>
          <a:srcRect/>
          <a:stretch>
            <a:fillRect/>
          </a:stretch>
        </p:blipFill>
        <p:spPr bwMode="auto">
          <a:xfrm>
            <a:off x="4716016" y="2420888"/>
            <a:ext cx="4176464" cy="2808311"/>
          </a:xfrm>
          <a:prstGeom prst="rect">
            <a:avLst/>
          </a:prstGeom>
          <a:noFill/>
        </p:spPr>
      </p:pic>
      <p:sp>
        <p:nvSpPr>
          <p:cNvPr id="13" name="12 Rectángulo"/>
          <p:cNvSpPr/>
          <p:nvPr/>
        </p:nvSpPr>
        <p:spPr>
          <a:xfrm>
            <a:off x="539552" y="5373216"/>
            <a:ext cx="8280920" cy="1200329"/>
          </a:xfrm>
          <a:prstGeom prst="rect">
            <a:avLst/>
          </a:prstGeom>
        </p:spPr>
        <p:txBody>
          <a:bodyPr wrap="square">
            <a:spAutoFit/>
          </a:bodyPr>
          <a:lstStyle/>
          <a:p>
            <a:pPr algn="ctr"/>
            <a:r>
              <a:rPr lang="es-CO" dirty="0" smtClean="0"/>
              <a:t> </a:t>
            </a:r>
            <a:r>
              <a:rPr lang="es-CO" b="1" dirty="0" smtClean="0">
                <a:solidFill>
                  <a:srgbClr val="FF0000"/>
                </a:solidFill>
              </a:rPr>
              <a:t> </a:t>
            </a:r>
            <a:r>
              <a:rPr lang="es-CO" sz="2400" b="1" dirty="0" smtClean="0">
                <a:solidFill>
                  <a:srgbClr val="FF0000"/>
                </a:solidFill>
              </a:rPr>
              <a:t>De esta forma es como la iglesia no se desarrolla, porque mientras los hijos de Dios que representan el trigo, tratan de tapar la brecha, los que representan la cizaña,  hacen otra. </a:t>
            </a:r>
            <a:endParaRPr lang="es-CO" sz="2400" b="1" dirty="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
                                        <p:tgtEl>
                                          <p:spTgt spid="4"/>
                                        </p:tgtEl>
                                      </p:cBhvr>
                                    </p:animEffect>
                                    <p:anim calcmode="lin" valueType="num">
                                      <p:cBhvr>
                                        <p:cTn id="8" dur="400" fill="hold"/>
                                        <p:tgtEl>
                                          <p:spTgt spid="4"/>
                                        </p:tgtEl>
                                        <p:attrNameLst>
                                          <p:attrName>ppt_x</p:attrName>
                                        </p:attrNameLst>
                                      </p:cBhvr>
                                      <p:tavLst>
                                        <p:tav tm="0">
                                          <p:val>
                                            <p:strVal val="#ppt_x"/>
                                          </p:val>
                                        </p:tav>
                                        <p:tav tm="100000">
                                          <p:val>
                                            <p:strVal val="#ppt_x"/>
                                          </p:val>
                                        </p:tav>
                                      </p:tavLst>
                                    </p:anim>
                                    <p:anim calcmode="lin" valueType="num">
                                      <p:cBhvr>
                                        <p:cTn id="9" dur="400" fill="hold"/>
                                        <p:tgtEl>
                                          <p:spTgt spid="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nodeType="clickEffect">
                                  <p:stCondLst>
                                    <p:cond delay="0"/>
                                  </p:stCondLst>
                                  <p:childTnLst>
                                    <p:set>
                                      <p:cBhvr>
                                        <p:cTn id="15" dur="1" fill="hold">
                                          <p:stCondLst>
                                            <p:cond delay="0"/>
                                          </p:stCondLst>
                                        </p:cTn>
                                        <p:tgtEl>
                                          <p:spTgt spid="14353"/>
                                        </p:tgtEl>
                                        <p:attrNameLst>
                                          <p:attrName>style.visibility</p:attrName>
                                        </p:attrNameLst>
                                      </p:cBhvr>
                                      <p:to>
                                        <p:strVal val="visible"/>
                                      </p:to>
                                    </p:set>
                                    <p:animEffect transition="in" filter="fade">
                                      <p:cBhvr>
                                        <p:cTn id="16" dur="100"/>
                                        <p:tgtEl>
                                          <p:spTgt spid="14353"/>
                                        </p:tgtEl>
                                      </p:cBhvr>
                                    </p:animEffect>
                                    <p:anim calcmode="lin" valueType="num">
                                      <p:cBhvr>
                                        <p:cTn id="17" dur="400" fill="hold"/>
                                        <p:tgtEl>
                                          <p:spTgt spid="14353"/>
                                        </p:tgtEl>
                                        <p:attrNameLst>
                                          <p:attrName>ppt_x</p:attrName>
                                        </p:attrNameLst>
                                      </p:cBhvr>
                                      <p:tavLst>
                                        <p:tav tm="0">
                                          <p:val>
                                            <p:strVal val="#ppt_x"/>
                                          </p:val>
                                        </p:tav>
                                        <p:tav tm="100000">
                                          <p:val>
                                            <p:strVal val="#ppt_x"/>
                                          </p:val>
                                        </p:tav>
                                      </p:tavLst>
                                    </p:anim>
                                    <p:anim calcmode="lin" valueType="num">
                                      <p:cBhvr>
                                        <p:cTn id="18" dur="400" fill="hold"/>
                                        <p:tgtEl>
                                          <p:spTgt spid="14353"/>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14353"/>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14353"/>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53" presetClass="entr" presetSubtype="0" fill="hold" grpId="0" nodeType="clickEffect">
                                  <p:stCondLst>
                                    <p:cond delay="0"/>
                                  </p:stCondLst>
                                  <p:childTnLst>
                                    <p:set>
                                      <p:cBhvr>
                                        <p:cTn id="24" dur="1" fill="hold">
                                          <p:stCondLst>
                                            <p:cond delay="0"/>
                                          </p:stCondLst>
                                        </p:cTn>
                                        <p:tgtEl>
                                          <p:spTgt spid="13"/>
                                        </p:tgtEl>
                                        <p:attrNameLst>
                                          <p:attrName>style.visibility</p:attrName>
                                        </p:attrNameLst>
                                      </p:cBhvr>
                                      <p:to>
                                        <p:strVal val="visible"/>
                                      </p:to>
                                    </p:set>
                                    <p:anim calcmode="lin" valueType="num">
                                      <p:cBhvr>
                                        <p:cTn id="25" dur="500" fill="hold"/>
                                        <p:tgtEl>
                                          <p:spTgt spid="13"/>
                                        </p:tgtEl>
                                        <p:attrNameLst>
                                          <p:attrName>ppt_w</p:attrName>
                                        </p:attrNameLst>
                                      </p:cBhvr>
                                      <p:tavLst>
                                        <p:tav tm="0">
                                          <p:val>
                                            <p:fltVal val="0"/>
                                          </p:val>
                                        </p:tav>
                                        <p:tav tm="100000">
                                          <p:val>
                                            <p:strVal val="#ppt_w"/>
                                          </p:val>
                                        </p:tav>
                                      </p:tavLst>
                                    </p:anim>
                                    <p:anim calcmode="lin" valueType="num">
                                      <p:cBhvr>
                                        <p:cTn id="26" dur="500" fill="hold"/>
                                        <p:tgtEl>
                                          <p:spTgt spid="13"/>
                                        </p:tgtEl>
                                        <p:attrNameLst>
                                          <p:attrName>ppt_h</p:attrName>
                                        </p:attrNameLst>
                                      </p:cBhvr>
                                      <p:tavLst>
                                        <p:tav tm="0">
                                          <p:val>
                                            <p:fltVal val="0"/>
                                          </p:val>
                                        </p:tav>
                                        <p:tav tm="100000">
                                          <p:val>
                                            <p:strVal val="#ppt_h"/>
                                          </p:val>
                                        </p:tav>
                                      </p:tavLst>
                                    </p:anim>
                                    <p:animEffect transition="in" filter="fade">
                                      <p:cBhvr>
                                        <p:cTn id="2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3"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0"/>
            <a:ext cx="5194920" cy="5976664"/>
          </a:xfrm>
          <a:blipFill>
            <a:blip r:embed="rId2" cstate="print"/>
            <a:tile tx="0" ty="0" sx="100000" sy="100000" flip="none" algn="tl"/>
          </a:blipFill>
        </p:spPr>
        <p:txBody>
          <a:bodyPr>
            <a:normAutofit fontScale="92500"/>
          </a:bodyPr>
          <a:lstStyle/>
          <a:p>
            <a:pPr algn="ctr">
              <a:buNone/>
            </a:pPr>
            <a:r>
              <a:rPr lang="es-CO" dirty="0" smtClean="0"/>
              <a:t>    </a:t>
            </a:r>
            <a:r>
              <a:rPr lang="es-CO" sz="3600" dirty="0" smtClean="0"/>
              <a:t>Tengan todos cuidado de no clamar contra el único pueblo que está cumpliendo la descripción que se da del pueblo remanente que guarda los mandamientos de Dios, tiene la fe de Jesús, y exalta la norma de la justicia en estos postreros días </a:t>
            </a:r>
            <a:r>
              <a:rPr lang="es-CO" sz="3600" dirty="0" smtClean="0">
                <a:solidFill>
                  <a:srgbClr val="FF0000"/>
                </a:solidFill>
              </a:rPr>
              <a:t>(Lea Apoc. 12:17).</a:t>
            </a:r>
            <a:endParaRPr lang="es-CO" sz="3600" dirty="0">
              <a:solidFill>
                <a:srgbClr val="FF0000"/>
              </a:solidFill>
            </a:endParaRPr>
          </a:p>
        </p:txBody>
      </p:sp>
      <p:pic>
        <p:nvPicPr>
          <p:cNvPr id="1026" name="Picture 2" descr="http://t0.gstatic.com/images?q=tbn:ANd9GcQsQIrxQvYUdtyB0tkK8FzYjYf1TvQr5F2cTfX1VUjo4nzIi8Uvyw"/>
          <p:cNvPicPr>
            <a:picLocks noChangeAspect="1" noChangeArrowheads="1"/>
          </p:cNvPicPr>
          <p:nvPr/>
        </p:nvPicPr>
        <p:blipFill>
          <a:blip r:embed="rId3" cstate="print"/>
          <a:srcRect/>
          <a:stretch>
            <a:fillRect/>
          </a:stretch>
        </p:blipFill>
        <p:spPr bwMode="auto">
          <a:xfrm>
            <a:off x="6012160" y="332656"/>
            <a:ext cx="2808312" cy="2808313"/>
          </a:xfrm>
          <a:prstGeom prst="rect">
            <a:avLst/>
          </a:prstGeom>
          <a:noFill/>
        </p:spPr>
      </p:pic>
      <p:pic>
        <p:nvPicPr>
          <p:cNvPr id="1028" name="Picture 4" descr="http://t0.gstatic.com/images?q=tbn:ANd9GcQnmDOcu9jF1XZfGzNpb3KU6-endjdKY2TkgR_AV718ya5VPVnjAw"/>
          <p:cNvPicPr>
            <a:picLocks noChangeAspect="1" noChangeArrowheads="1"/>
          </p:cNvPicPr>
          <p:nvPr/>
        </p:nvPicPr>
        <p:blipFill>
          <a:blip r:embed="rId4" cstate="print"/>
          <a:srcRect/>
          <a:stretch>
            <a:fillRect/>
          </a:stretch>
        </p:blipFill>
        <p:spPr bwMode="auto">
          <a:xfrm>
            <a:off x="6012160" y="3356992"/>
            <a:ext cx="2880320" cy="3096344"/>
          </a:xfrm>
          <a:prstGeom prst="rect">
            <a:avLst/>
          </a:prstGeom>
          <a:noFill/>
        </p:spPr>
      </p:pic>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332656"/>
            <a:ext cx="5652120" cy="6525344"/>
          </a:xfrm>
          <a:solidFill>
            <a:schemeClr val="accent6">
              <a:lumMod val="40000"/>
              <a:lumOff val="60000"/>
            </a:schemeClr>
          </a:solidFill>
        </p:spPr>
        <p:txBody>
          <a:bodyPr>
            <a:normAutofit fontScale="92500" lnSpcReduction="10000"/>
          </a:bodyPr>
          <a:lstStyle/>
          <a:p>
            <a:pPr algn="ctr">
              <a:buNone/>
            </a:pPr>
            <a:r>
              <a:rPr lang="es-CO" dirty="0" smtClean="0"/>
              <a:t>    Dios tiene un pueblo distinto, una iglesia en la tierra, que no es inferior a otro alguno, sino superior a todos en su capacidad de enseñar la verdad y vindicar la ley de Dios. </a:t>
            </a:r>
          </a:p>
          <a:p>
            <a:pPr>
              <a:buNone/>
            </a:pPr>
            <a:endParaRPr lang="es-CO" dirty="0" smtClean="0"/>
          </a:p>
          <a:p>
            <a:pPr algn="ctr">
              <a:buNone/>
            </a:pPr>
            <a:r>
              <a:rPr lang="es-CO" dirty="0" smtClean="0"/>
              <a:t>     Dios tiene agentes designados divinamente, hombres a quienes está guiando, que han soportado el calor y la carga del día, que están cooperando con los instrumentos celestiales en hacer progresar el reino de Dios en nuestro mundo. </a:t>
            </a:r>
          </a:p>
        </p:txBody>
      </p:sp>
      <p:pic>
        <p:nvPicPr>
          <p:cNvPr id="13314" name="Picture 2" descr="http://t2.gstatic.com/images?q=tbn:ANd9GcQj-cBH5HWeKpn_EFIWv2uiHLEMvTo8MBEvveSBvuHDANgMkEaHSg"/>
          <p:cNvPicPr>
            <a:picLocks noChangeAspect="1" noChangeArrowheads="1"/>
          </p:cNvPicPr>
          <p:nvPr/>
        </p:nvPicPr>
        <p:blipFill>
          <a:blip r:embed="rId2" cstate="print"/>
          <a:srcRect/>
          <a:stretch>
            <a:fillRect/>
          </a:stretch>
        </p:blipFill>
        <p:spPr bwMode="auto">
          <a:xfrm>
            <a:off x="5868144" y="332656"/>
            <a:ext cx="2952328" cy="2160240"/>
          </a:xfrm>
          <a:prstGeom prst="rect">
            <a:avLst/>
          </a:prstGeom>
          <a:noFill/>
        </p:spPr>
      </p:pic>
      <p:pic>
        <p:nvPicPr>
          <p:cNvPr id="13316" name="Picture 4" descr="http://t3.gstatic.com/images?q=tbn:ANd9GcRxL32qyC3RpCtFB7o-Woz4FCt_4mgvJbIPeDBW-98Hn48ALX5p"/>
          <p:cNvPicPr>
            <a:picLocks noChangeAspect="1" noChangeArrowheads="1"/>
          </p:cNvPicPr>
          <p:nvPr/>
        </p:nvPicPr>
        <p:blipFill>
          <a:blip r:embed="rId3" cstate="print"/>
          <a:srcRect/>
          <a:stretch>
            <a:fillRect/>
          </a:stretch>
        </p:blipFill>
        <p:spPr bwMode="auto">
          <a:xfrm>
            <a:off x="6228184" y="4437113"/>
            <a:ext cx="2088232" cy="1512168"/>
          </a:xfrm>
          <a:prstGeom prst="rect">
            <a:avLst/>
          </a:prstGeom>
          <a:noFill/>
        </p:spPr>
      </p:pic>
      <p:sp>
        <p:nvSpPr>
          <p:cNvPr id="6" name="5 Rectángulo"/>
          <p:cNvSpPr/>
          <p:nvPr/>
        </p:nvSpPr>
        <p:spPr>
          <a:xfrm>
            <a:off x="5868144" y="6093296"/>
            <a:ext cx="3275856" cy="646331"/>
          </a:xfrm>
          <a:prstGeom prst="rect">
            <a:avLst/>
          </a:prstGeom>
        </p:spPr>
        <p:txBody>
          <a:bodyPr wrap="square">
            <a:spAutoFit/>
          </a:bodyPr>
          <a:lstStyle/>
          <a:p>
            <a:pPr algn="ctr"/>
            <a:r>
              <a:rPr lang="es-CO" b="1" dirty="0" smtClean="0">
                <a:solidFill>
                  <a:srgbClr val="FF0000"/>
                </a:solidFill>
              </a:rPr>
              <a:t>Hoy cubre  más de 220 países de los 245 del planeta.</a:t>
            </a:r>
            <a:endParaRPr lang="es-CO" b="1" dirty="0">
              <a:solidFill>
                <a:srgbClr val="FF0000"/>
              </a:solidFill>
            </a:endParaRPr>
          </a:p>
        </p:txBody>
      </p:sp>
      <p:pic>
        <p:nvPicPr>
          <p:cNvPr id="13320" name="Picture 8" descr="http://t0.gstatic.com/images?q=tbn:ANd9GcR9uezwII7z4Jb0PjR-S4wxSluUuYYeCxo6cAfXgGcges_Lc0xvEg"/>
          <p:cNvPicPr>
            <a:picLocks noChangeAspect="1" noChangeArrowheads="1"/>
          </p:cNvPicPr>
          <p:nvPr/>
        </p:nvPicPr>
        <p:blipFill>
          <a:blip r:embed="rId4" cstate="print"/>
          <a:srcRect/>
          <a:stretch>
            <a:fillRect/>
          </a:stretch>
        </p:blipFill>
        <p:spPr bwMode="auto">
          <a:xfrm>
            <a:off x="6372200" y="2636912"/>
            <a:ext cx="2162175" cy="168250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to="" calcmode="lin" valueType="num">
                                      <p:cBhvr>
                                        <p:cTn id="7" dur="1" fill="hold"/>
                                        <p:tgtEl>
                                          <p:spTgt spid="3">
                                            <p:txEl>
                                              <p:pRg st="2" end="2"/>
                                            </p:txEl>
                                          </p:spTgt>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nodeType="clickEffect">
                                  <p:stCondLst>
                                    <p:cond delay="0"/>
                                  </p:stCondLst>
                                  <p:childTnLst>
                                    <p:set>
                                      <p:cBhvr>
                                        <p:cTn id="11" dur="1" fill="hold">
                                          <p:stCondLst>
                                            <p:cond delay="0"/>
                                          </p:stCondLst>
                                        </p:cTn>
                                        <p:tgtEl>
                                          <p:spTgt spid="13320"/>
                                        </p:tgtEl>
                                        <p:attrNameLst>
                                          <p:attrName>style.visibility</p:attrName>
                                        </p:attrNameLst>
                                      </p:cBhvr>
                                      <p:to>
                                        <p:strVal val="visible"/>
                                      </p:to>
                                    </p:set>
                                    <p:anim calcmode="lin" valueType="num">
                                      <p:cBhvr>
                                        <p:cTn id="12" dur="500" fill="hold"/>
                                        <p:tgtEl>
                                          <p:spTgt spid="13320"/>
                                        </p:tgtEl>
                                        <p:attrNameLst>
                                          <p:attrName>ppt_w</p:attrName>
                                        </p:attrNameLst>
                                      </p:cBhvr>
                                      <p:tavLst>
                                        <p:tav tm="0">
                                          <p:val>
                                            <p:fltVal val="0"/>
                                          </p:val>
                                        </p:tav>
                                        <p:tav tm="100000">
                                          <p:val>
                                            <p:strVal val="#ppt_w"/>
                                          </p:val>
                                        </p:tav>
                                      </p:tavLst>
                                    </p:anim>
                                    <p:anim calcmode="lin" valueType="num">
                                      <p:cBhvr>
                                        <p:cTn id="13" dur="500" fill="hold"/>
                                        <p:tgtEl>
                                          <p:spTgt spid="13320"/>
                                        </p:tgtEl>
                                        <p:attrNameLst>
                                          <p:attrName>ppt_h</p:attrName>
                                        </p:attrNameLst>
                                      </p:cBhvr>
                                      <p:tavLst>
                                        <p:tav tm="0">
                                          <p:val>
                                            <p:fltVal val="0"/>
                                          </p:val>
                                        </p:tav>
                                        <p:tav tm="100000">
                                          <p:val>
                                            <p:strVal val="#ppt_h"/>
                                          </p:val>
                                        </p:tav>
                                      </p:tavLst>
                                    </p:anim>
                                    <p:animEffect transition="in" filter="fade">
                                      <p:cBhvr>
                                        <p:cTn id="14" dur="500"/>
                                        <p:tgtEl>
                                          <p:spTgt spid="13320"/>
                                        </p:tgtEl>
                                      </p:cBhvr>
                                    </p:animEffect>
                                  </p:childTnLst>
                                </p:cTn>
                              </p:par>
                            </p:childTnLst>
                          </p:cTn>
                        </p:par>
                      </p:childTnLst>
                    </p:cTn>
                  </p:par>
                  <p:par>
                    <p:cTn id="15" fill="hold">
                      <p:stCondLst>
                        <p:cond delay="indefinite"/>
                      </p:stCondLst>
                      <p:childTnLst>
                        <p:par>
                          <p:cTn id="16" fill="hold">
                            <p:stCondLst>
                              <p:cond delay="0"/>
                            </p:stCondLst>
                            <p:childTnLst>
                              <p:par>
                                <p:cTn id="17" presetID="21" presetClass="entr" presetSubtype="4" fill="hold" nodeType="clickEffect">
                                  <p:stCondLst>
                                    <p:cond delay="0"/>
                                  </p:stCondLst>
                                  <p:childTnLst>
                                    <p:set>
                                      <p:cBhvr>
                                        <p:cTn id="18" dur="1" fill="hold">
                                          <p:stCondLst>
                                            <p:cond delay="0"/>
                                          </p:stCondLst>
                                        </p:cTn>
                                        <p:tgtEl>
                                          <p:spTgt spid="13316"/>
                                        </p:tgtEl>
                                        <p:attrNameLst>
                                          <p:attrName>style.visibility</p:attrName>
                                        </p:attrNameLst>
                                      </p:cBhvr>
                                      <p:to>
                                        <p:strVal val="visible"/>
                                      </p:to>
                                    </p:set>
                                    <p:animEffect transition="in" filter="wheel(4)">
                                      <p:cBhvr>
                                        <p:cTn id="19" dur="2000"/>
                                        <p:tgtEl>
                                          <p:spTgt spid="13316"/>
                                        </p:tgtEl>
                                      </p:cBhvr>
                                    </p:animEffect>
                                  </p:childTnLst>
                                </p:cTn>
                              </p:par>
                            </p:childTnLst>
                          </p:cTn>
                        </p:par>
                      </p:childTnLst>
                    </p:cTn>
                  </p:par>
                  <p:par>
                    <p:cTn id="20" fill="hold">
                      <p:stCondLst>
                        <p:cond delay="indefinite"/>
                      </p:stCondLst>
                      <p:childTnLst>
                        <p:par>
                          <p:cTn id="21" fill="hold">
                            <p:stCondLst>
                              <p:cond delay="0"/>
                            </p:stCondLst>
                            <p:childTnLst>
                              <p:par>
                                <p:cTn id="22" presetID="21" presetClass="entr" presetSubtype="4" fill="hold" grpId="0" nodeType="clickEffect">
                                  <p:stCondLst>
                                    <p:cond delay="0"/>
                                  </p:stCondLst>
                                  <p:childTnLst>
                                    <p:set>
                                      <p:cBhvr>
                                        <p:cTn id="23" dur="1" fill="hold">
                                          <p:stCondLst>
                                            <p:cond delay="0"/>
                                          </p:stCondLst>
                                        </p:cTn>
                                        <p:tgtEl>
                                          <p:spTgt spid="6"/>
                                        </p:tgtEl>
                                        <p:attrNameLst>
                                          <p:attrName>style.visibility</p:attrName>
                                        </p:attrNameLst>
                                      </p:cBhvr>
                                      <p:to>
                                        <p:strVal val="visible"/>
                                      </p:to>
                                    </p:set>
                                    <p:animEffect transition="in" filter="wheel(4)">
                                      <p:cBhvr>
                                        <p:cTn id="24"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04664"/>
            <a:ext cx="5338936" cy="5976664"/>
          </a:xfrm>
        </p:spPr>
        <p:txBody>
          <a:bodyPr>
            <a:normAutofit lnSpcReduction="10000"/>
          </a:bodyPr>
          <a:lstStyle/>
          <a:p>
            <a:pPr algn="ctr">
              <a:buNone/>
            </a:pPr>
            <a:r>
              <a:rPr lang="es-CO" dirty="0" smtClean="0"/>
              <a:t>    </a:t>
            </a:r>
            <a:r>
              <a:rPr lang="es-CO" sz="4000" dirty="0" smtClean="0"/>
              <a:t>Únanse todos con estos agentes escogidos, y sean hallados al fin entre aquellos que tienen la </a:t>
            </a:r>
            <a:r>
              <a:rPr lang="es-CO" sz="4000" b="1" dirty="0" smtClean="0"/>
              <a:t>paciencia de los santos, que guardan los mandamientos de Dios y tienen la fe de Jesús</a:t>
            </a:r>
            <a:r>
              <a:rPr lang="es-CO" sz="4000" dirty="0" smtClean="0"/>
              <a:t>... </a:t>
            </a:r>
            <a:r>
              <a:rPr lang="es-CO" sz="4000" dirty="0" smtClean="0">
                <a:solidFill>
                  <a:srgbClr val="FF0000"/>
                </a:solidFill>
              </a:rPr>
              <a:t>(Apoc.14:12). </a:t>
            </a:r>
          </a:p>
          <a:p>
            <a:endParaRPr lang="es-CO" dirty="0"/>
          </a:p>
        </p:txBody>
      </p:sp>
      <p:pic>
        <p:nvPicPr>
          <p:cNvPr id="12290" name="Picture 2" descr="http://t3.gstatic.com/images?q=tbn:ANd9GcQlfGUHckhzv_1v1sABrIO2s3ZXDsmSIAGxigCnguTIiQXVfpa63A"/>
          <p:cNvPicPr>
            <a:picLocks noChangeAspect="1" noChangeArrowheads="1"/>
          </p:cNvPicPr>
          <p:nvPr/>
        </p:nvPicPr>
        <p:blipFill>
          <a:blip r:embed="rId2" cstate="print"/>
          <a:srcRect/>
          <a:stretch>
            <a:fillRect/>
          </a:stretch>
        </p:blipFill>
        <p:spPr bwMode="auto">
          <a:xfrm>
            <a:off x="5796136" y="1628800"/>
            <a:ext cx="2952328" cy="3228950"/>
          </a:xfrm>
          <a:prstGeom prst="rect">
            <a:avLst/>
          </a:prstGeom>
          <a:noFill/>
        </p:spPr>
      </p:pic>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4906888" cy="5649491"/>
          </a:xfrm>
        </p:spPr>
        <p:txBody>
          <a:bodyPr>
            <a:normAutofit fontScale="92500" lnSpcReduction="20000"/>
          </a:bodyPr>
          <a:lstStyle/>
          <a:p>
            <a:pPr algn="ctr">
              <a:buNone/>
            </a:pPr>
            <a:r>
              <a:rPr lang="es-CO" dirty="0" smtClean="0"/>
              <a:t>     </a:t>
            </a:r>
          </a:p>
          <a:p>
            <a:pPr algn="ctr">
              <a:buNone/>
            </a:pPr>
            <a:r>
              <a:rPr lang="es-CO" dirty="0" smtClean="0"/>
              <a:t>Dios tiene una iglesia en la tierra, que es su pueblo escogido, que guarda sus mandamientos. </a:t>
            </a:r>
          </a:p>
          <a:p>
            <a:pPr>
              <a:buNone/>
            </a:pPr>
            <a:endParaRPr lang="es-CO" dirty="0" smtClean="0"/>
          </a:p>
          <a:p>
            <a:pPr algn="ctr">
              <a:buNone/>
            </a:pPr>
            <a:r>
              <a:rPr lang="es-CO" dirty="0" smtClean="0"/>
              <a:t>     </a:t>
            </a:r>
          </a:p>
          <a:p>
            <a:pPr algn="ctr">
              <a:buNone/>
            </a:pPr>
            <a:r>
              <a:rPr lang="es-CO" dirty="0" smtClean="0"/>
              <a:t>   El está conduciendo, no ramas extraviadas, no uno aquí y otro allá, sino un pueblo. </a:t>
            </a:r>
          </a:p>
          <a:p>
            <a:pPr>
              <a:buNone/>
            </a:pPr>
            <a:endParaRPr lang="es-CO" dirty="0" smtClean="0"/>
          </a:p>
          <a:p>
            <a:pPr>
              <a:buNone/>
            </a:pPr>
            <a:r>
              <a:rPr lang="es-CO" dirty="0" smtClean="0"/>
              <a:t>      </a:t>
            </a:r>
            <a:endParaRPr lang="es-CO" dirty="0"/>
          </a:p>
        </p:txBody>
      </p:sp>
      <p:pic>
        <p:nvPicPr>
          <p:cNvPr id="11266" name="Picture 2" descr="http://t2.gstatic.com/images?q=tbn:ANd9GcSkmawrIFaCNcMb5l2oTZYI67_0mUfZGwSdYe20-M4Vsw0D3qaY"/>
          <p:cNvPicPr>
            <a:picLocks noChangeAspect="1" noChangeArrowheads="1"/>
          </p:cNvPicPr>
          <p:nvPr/>
        </p:nvPicPr>
        <p:blipFill>
          <a:blip r:embed="rId2" cstate="print"/>
          <a:srcRect/>
          <a:stretch>
            <a:fillRect/>
          </a:stretch>
        </p:blipFill>
        <p:spPr bwMode="auto">
          <a:xfrm>
            <a:off x="5868144" y="476672"/>
            <a:ext cx="2952328" cy="3024336"/>
          </a:xfrm>
          <a:prstGeom prst="rect">
            <a:avLst/>
          </a:prstGeom>
          <a:noFill/>
        </p:spPr>
      </p:pic>
      <p:pic>
        <p:nvPicPr>
          <p:cNvPr id="11268" name="Picture 4" descr="http://t0.gstatic.com/images?q=tbn:ANd9GcT5pb0aDmYfYaTMCG0wor2_cTPgdgw-HUQ-4PRNfvTQ0MYlgnyN"/>
          <p:cNvPicPr>
            <a:picLocks noChangeAspect="1" noChangeArrowheads="1"/>
          </p:cNvPicPr>
          <p:nvPr/>
        </p:nvPicPr>
        <p:blipFill>
          <a:blip r:embed="rId3" cstate="print"/>
          <a:srcRect/>
          <a:stretch>
            <a:fillRect/>
          </a:stretch>
        </p:blipFill>
        <p:spPr bwMode="auto">
          <a:xfrm>
            <a:off x="5868144" y="3645024"/>
            <a:ext cx="2988940" cy="28083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nodeType="clickEffect">
                                  <p:stCondLst>
                                    <p:cond delay="0"/>
                                  </p:stCondLst>
                                  <p:childTnLst>
                                    <p:set>
                                      <p:cBhvr>
                                        <p:cTn id="6" dur="1" fill="hold">
                                          <p:stCondLst>
                                            <p:cond delay="0"/>
                                          </p:stCondLst>
                                        </p:cTn>
                                        <p:tgtEl>
                                          <p:spTgt spid="11268"/>
                                        </p:tgtEl>
                                        <p:attrNameLst>
                                          <p:attrName>style.visibility</p:attrName>
                                        </p:attrNameLst>
                                      </p:cBhvr>
                                      <p:to>
                                        <p:strVal val="visible"/>
                                      </p:to>
                                    </p:set>
                                    <p:animEffect transition="in" filter="wheel(4)">
                                      <p:cBhvr>
                                        <p:cTn id="7" dur="2000"/>
                                        <p:tgtEl>
                                          <p:spTgt spid="11268"/>
                                        </p:tgtEl>
                                      </p:cBhvr>
                                    </p:animEffect>
                                  </p:childTnLst>
                                </p:cTn>
                              </p:par>
                            </p:childTnLst>
                          </p:cTn>
                        </p:par>
                      </p:childTnLst>
                    </p:cTn>
                  </p:par>
                  <p:par>
                    <p:cTn id="8" fill="hold">
                      <p:stCondLst>
                        <p:cond delay="indefinite"/>
                      </p:stCondLst>
                      <p:childTnLst>
                        <p:par>
                          <p:cTn id="9" fill="hold">
                            <p:stCondLst>
                              <p:cond delay="0"/>
                            </p:stCondLst>
                            <p:childTnLst>
                              <p:par>
                                <p:cTn id="10" presetID="24"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 to="" calcmode="lin" valueType="num">
                                      <p:cBhvr>
                                        <p:cTn id="12"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548680"/>
            <a:ext cx="5112568" cy="6309320"/>
          </a:xfrm>
          <a:solidFill>
            <a:schemeClr val="accent1">
              <a:lumMod val="20000"/>
              <a:lumOff val="80000"/>
            </a:schemeClr>
          </a:solidFill>
        </p:spPr>
        <p:txBody>
          <a:bodyPr>
            <a:normAutofit fontScale="92500"/>
          </a:bodyPr>
          <a:lstStyle/>
          <a:p>
            <a:pPr>
              <a:buNone/>
            </a:pPr>
            <a:r>
              <a:rPr lang="es-CO" dirty="0" smtClean="0"/>
              <a:t>    La verdad es un poder santificador; pero la iglesia militante no es la iglesia triunfante. Hay cizaña entre el trigo.</a:t>
            </a:r>
          </a:p>
          <a:p>
            <a:pPr>
              <a:buNone/>
            </a:pPr>
            <a:endParaRPr lang="es-CO" dirty="0" smtClean="0"/>
          </a:p>
          <a:p>
            <a:pPr>
              <a:buNone/>
            </a:pPr>
            <a:r>
              <a:rPr lang="es-CO" dirty="0" smtClean="0"/>
              <a:t>    "¿ Quieres, pues que... la cojamos?" fue la pregunta del siervo; pero el Señor contestó: "No; porque cogiendo la cizaña, no arranquéis también con ella el trigo."</a:t>
            </a:r>
            <a:r>
              <a:rPr lang="es-CO" dirty="0" smtClean="0">
                <a:solidFill>
                  <a:srgbClr val="FF0000"/>
                </a:solidFill>
              </a:rPr>
              <a:t> (Mat. 13: 28, 29.)</a:t>
            </a:r>
            <a:endParaRPr lang="es-CO" dirty="0"/>
          </a:p>
        </p:txBody>
      </p:sp>
      <p:sp>
        <p:nvSpPr>
          <p:cNvPr id="10242" name="AutoShape 2" descr="data:image/jpeg;base64,/9j/4AAQSkZJRgABAQAAAQABAAD/2wCEAAkGBhQSERUUExIWFRUWGRgaGRgYFyAaGBwgIhkaIBghGBkcISYfHh8jHR4cHy8hIycpLCwsICAxNTAqNiYsLCkBCQoKBQUFDQUFDSkYEhgpKSkpKSkpKSkpKSkpKSkpKSkpKSkpKSkpKSkpKSkpKSkpKSkpKSkpKSkpKSkpKSkpKf/AABEIAL0BCgMBIgACEQEDEQH/xAAcAAACAwEBAQEAAAAAAAAAAAAFBgMEBwACAQj/xABCEAACAgECBQMCBQIEAwUIAwABAgMREgQhAAUTIjEGQVEjMgcUQmFxUoEzYpGhFUOxFiRjgsFTcnODorLh8BcllP/EABQBAQAAAAAAAAAAAAAAAAAAAAD/xAAUEQEAAAAAAAAAAAAAAAAAAAAA/9oADAMBAAIRAxEAPwDceO4+Xx18B947j5fHXwH3j5fHcdwHXx18dx3AdfHXx3HcB18dfHcdwHcdx3HcB3FfX6sRRPIRYRWYj3NAnb/TixxW17II2EjBUIKkkhRvt5PzdcAF0el1OoVHk1PSRlBMcCAMCR4Mzl7rwcQu4/txS1XMJtI2KM81kBEkYOz2O3vCq0bM9qAc9gTQCsVC8n9WGHTjS6SMSyLNLp0kYFIAI/1ufgA2VU7kN44F6b1CscjdJJdRrZWAE89LCM6AZEUnFSF+w09AL/l4DRuSeo1neSIqUliIzQ7ijeLK21qaNWAf28WY4zn8PZ9O2tnkgeR+rGjM8sgJdwTliqnEbFSyndbA2BrjRuA7hb9TrK7JGNonOJF0ZGKsaNeI0ALsNi1Y73RP6uXFGbzipP8AoL4WI7ih0soOdQsO5rt3ETF289oAkZiPC3XtwHqYrFH0izRwQhEYqCryu1Uqkb72CSDZLVYxYmhyr1CkilcPysWQx6ZxYr4UuSO3qEiitH3uiC33mOtOpxhK5GMqcm+5m7jiFFBSyLJZ8Juu54GckCmVBMxDIokkNY5M2J3WvHkj4jU/ueAM8p08nUIiQKxGTO7MyoG/oT9RYrszHJgMiQMVJLmvPm04VKDvQ7nIUHfual8BRZJIUewJJrifXatNOhdN2mbKySR9g7j74hFuh5qhueBeomidS0hMcnjIEiyKG9XiV3U0TgXIsueAXuac4hWUSSxyas2SpK/TBFAVHRayxoIQAPeyC3DRy9JtSA2H5SGtglGVrG9NVRr/AACW8ggUSv8A/CqkqTGIqYz7dw6hsgDdslDjEeCQaBG73odVmpIR1ANDNcb/AHCnuA/kDgBXMNdJFcEClisYObktRYkLkzHfZWYlm3oDcnYdLDDiXkiglBJBebUCRia3FFGRf4UgftwS1sUcTBpVeZjZybEqo9tmIVfgY7+b9+KK83Mz4gPAmZVXxCkmqCsLJGXgA9NiCCp23CM6J5mVun2D7cWoLRVfpMCem6iqxJSQZBgp24hj1jw7Ry5KrU60XC4yqjEId1DhwxUGhicfPEesSbTqZEQjDvfvpSEDF2NkXYVktvuEkRJtSeBk2tEwkeIYv91C17guXj3FE2LK+dzgTwDzyrnqyMY2KLIovFWyBW9mQ7WD/AIOx9iSvGaenNWfzseSlAwsEC1U9DER380ST8mO7OQHGl8B3Hcdx3Adx3HcdwHcdx3HcB3HXwH9Uc5OmgMi43flicVH6mYDcgfA8kqPfhd9M83kkf8AMTdQlyYolJxtRRZunsu1Fmc+BsPNAHrjuAfJfUf5mWQJGeioGMpP33/StbKRupJBYUQMSCS8OqV/tIO5Bog0R5Bo+R7/ABwEvHcdx3Adx3HcAvU/qUaZQkeL6mWxDGTQJrdnPtGgtmb4HzwBXW8xjhRpJXCIgtmY0B/JPCNzz1dBrIzp208wSQKySuY4BuSYXXqOGALLYOPsNjYHAbSJJrNSGUHXPAaEsrY6RZP1OUWwVHhI1W9smYlhTnJ6WMij8zqWldgQBSrCpo/4cVUxAsjqZ/PAZ1pPw2iGKpzTSmQhlC2KVr/5aq4LnbAhh4sbbDhi1Olg0Gpi0+aiN43dcmZn69k9R1GzhQoa3Ix3KkmqLaj8OOXzBoqJYVkVmbNT84g4qT8YgHhS1/KwuWl1seYYE9XZpwofGORJGHcqqBcbZdp96IYGHkE0mo1iK4RVgJmVo3XGXJQok+0uzNb5DKgGS7a+NA4zz0r6J06a381DqXcLZ6bDF1LqPu8dpU2FKAbijQHGh8BR5lr+kY7Ha74FroLYJUt+xYBP5YcB9DoWfTrGotI2QRsSVDRZrkGXYhggMdMPIv32N8ynjWNjMVEYHcW+2v3v58cLen53FpSCI9RHC9kB1GAJOzC2MiZH9BAsnwD5AW2g1GAeJXEqOcgVNm4FW9xuOshBIs0Sdwd54dVFlCZonjYIVwCsXYdPEq0VW9Bu1ky97xAIHzX+sJdQtaWPFDs8yyISn7WT01JWjlkxphSkggRjlgiICz3LIDmQ5aV9/BlrNhv9qbCtkO/AWHeeTCGTpR4KQpI62pI8A9JLWNtlNksLo7HYU9NqJHekjKkYruQJASoKqoF0QrMu5UjFmNAvlNBE2LJGuCi2Ys9WTXkAn+fqFASKMfF/R8raAiUlY2Y+CLdiSNsVtScVFYY+/iiSBNVSAKHTPUOoFL3u2NV3N4VSRbMVWzexbeRppwuTvDAvwRnX8uSq3+wB/k8e9HnIRIs6tHfgR1YG2zEkke4I2PkbHibWaBZ2XJrRDZTai2xUtW+w3AutwTdDgAkHPNI0j9WTTu6gDqYgMRvti1ttfsSN/Y7cR840kpDSJgYyAFCkdyewoeQB3bE1iStZUt3mWriU9OOKFumO/IqscQo7MQCVJF7AXW9cDk0ivqEXTIzKKeQSPIsUTD/CZVIDMxNnHZT9x3NkB/PuYNLGsgvNQU6YNm2YDfxkXuOgf1ADwSQBCorRrGaZ5LpQbIIJvbcJYZjiaWxfjhz5l6ddI3YsH7sgscNMoxK2otmZgGbax9xqjwM0HJEYZddWE0gCTIoGJC1h05MirsFPccidwQBVh85RpidYpDfrSq8GopGIGOwFULOxxTHZaGhcAuQ+ll0+5dpGtiGbyCxJY7kkk3VknbxVmzvAdx3HcD+e8z6EEkgXIqpKr/U3hF/uxA/vwHnmPPFicIsck0h3KRgEqPlyxVVHxZBPsDwM0XrdXZVk02ohDOqB3VcMmrDdWJpiQoNUTtxDoeYx6OIxsWn1Ap5ygv6jVZkc0qWSAqsQcQAqkDhI5n6lTUTajNNTBKMGSVgMIjE2UVoQCVMgIujeXtV8BsQPFbmGvSFM5GCqPc/+n78BvSnrWHWikyDqqsysuJ3sHEWfDAqfg18glS/EX1D9cRhzhEHOC+ZHGGQsEUAjNGTYrJz5XgAGu1mp1crRS54dRJ5kU97liBp9PDWyFdlvbu6jk/T4bJliihkE+ohjUD6jA9uQG0WF30oxjak27bHyVZThmkXqAthqGOWpkAIaIucSsKV91Hoxj/Ocf8Qlaur5nSI0cRaX/lJ96pVKGZCSJGU0qXYDEu1scVBm5/6lEarEiMEe2jgBxln9zJqCK6cJ+7E9z+4A24J+luUSTvHPqAhZKIADJGu1qIotjXhs3GP9KkkuUnkkchdqi6mo7jNUkZclgN5ZWyVFzBur8AGiBHxq3pLkrQxEysjSvRYpkVA8qAWY3Vk5ULJJocAf47juBvPeeppYjI9k2FRFFvIx+1I192J2/wBztwHrnvNRptPLMa+mpYAmsiBsL+SduMf0Kh0l1uobrayRexDskZYsqJIb2oB3xAHYhJO/HnnnqDU6/UtpnfdJBjCiqY8xlkOrt2xjZ2Z9ydlAN8eo+Yt/3iBaeaOaTPTHEyyZRGFnhKqgZlBHaN2FmgfIal6V5aNHoIY2oYRhnJ/qIylJ/wDMWPAn1BzyLUwq0MivGrsGdGpopAOwPdYq/dESa/xARtuIE9aTKikwrKJHc4himMWwDD6dFciQCTbAZe+K576u0GlDGSKAxvJmHjOpGW2YYKoDtRZbNBgKAJj3BDRPTXOhLqtTIIccgcBYs9MgOX8KGLMBV0Aos78WOW+oEdZpdUIo4lakzOVWoYrkdmsKrUn7Vfk5F6W5HqtTO+ni6m2OZeR1SNDu4kVaFtliKF7HbY8ab/xV9Np1i1sWpaMyYNJIiSqoZaUSMCTKM/DBFJtQQN+AX+S6yQRrOqgQ6RJWWWVzCXQz5IGUZDcxugW6FjYWBw5Qc71Uv2z6CPxQLvJINvDJcdN8i+FH1xzeNtOmlSNkLFEIsBY4i6s7SgnGJnZO1XbKgxJBvhv0Pqvlk0KZajTEBQMJXUkVtRz3Pir9/PAe59RBHIsmon68iAlAGXEMaH04V/V8M1kAkZeeFkRjmMjyTKjobjx6ZZFryoIXqSsPfEp8ZAUGJ6zmPJqYrPBEW7WbTtg5F+D0vI29xx4/47ymBUVdTKqn7MJNSU+e3C1/f/c8AO1cpkkjg08c1xVYUxxqBZuwqsiLVWqgNuAxBvhn9Pej3hU5TMl+EjJAAsHcsWLHyCTfk1Wx48cu9N6OaES6aSRgQcWGpmCk0QMgHFUfIoEb/PAXlPO2idQ2tRnvp9IO0isxNAFmc7/+ZDfkcAd5vHhJEgNxxRSyhWJa3DRqhfKyVXMtXzR9hxFz/RiIfeDSjZrLNb1Kx+cmaFTZHbkooHjzMXkMytFL1diKwICNGqEYmX7S6MdjdhT/ADDznVsY1/MRlHARi4oqyo2+Q2KEsdqBFld68BJySWWRXSEhNs8jRayO2gRRyrdmBPYSR3KFZOR6LpQIpHdQLm7JcgZkt7kte/Cr6GkJml2IoKpW8aKmixjP9RyH+XGju3Bd+YTzQpJGK60LAAC+nIQTGWNE15Uk+CB88BPqNAn5svIsYRkRVsgFpMyx29yAiH96H9PH3X89Cq+KyLie6RoHKAD7m9iwAB3G39uJtCctOMQ6soodVSzgj3NnvP7hqb2O/Ah+dzQbyxySRtQtwisvzkIwRTWKuqo778By/mYnCNqutmoaImJaYjEMGxo13BwytsMjvXC9zQDURmZYxE4jwmi3xDFsYtwBtkysjqAVrLbccMLc5i1Sp9OZDmxjKMnUUqjAnp5E1jYxpgQw234T/wA8rsoJEkrSW7xhgs613AXurIXa0IyB7lHaF4Bx9K8/LsY5ZAzlEI+bA7x+xAxtbsNn/Zr4y701qgmtWHd3eV3LCscsNS0pC5EgZOqXveBrYcajwHcKn4ic4TTwRGQbPPEuZ8R0S2Z9u3HYGxZGx8cNV8CPU3pqHXQiKYEqGDqRVggEA9wIOxIogjgEzl3OpZdC0yRmLTOz4LCXGoPkM0jrbAmTclQXLLXdlwZ9N8iGo0cbahtRISch+ZO5IsIzReF9yEPyL3AqLTfhzHpTFLoT054UZLfdJgdyJgBYs/qXcfDVXFLl34gyxCeLVxt+Yj6axxKoZ5nIP2lLU5NRofatEkk8AIi9CScs1EM8eoQklYl+m1semeoXjVgpGKFvu/SCQzbkLpedUZNQ9TSkpHAAWEbzPLLJI5U7YRZldrsWL7uGr1L6oWDkZdGdpnLQ5OhDrMxfrWrbqwuSh48DxwH5PylemhWOVxDp41+lG8hM2HeVlUYkKx7SpNsH3UNZChJp1WJldy6oWaZy9NNJX1bffBVVjb7kZUoLGHgPDresJBkJCWBVsxBDCldttYCKoCrQJNWqgE8Tc35Br50VIdDPEqE2rBixVbxJd6G25Cr+piRVKF86X0+kckaM7iUMF6RjRMajtgVfYAEnuI7gRVgsVDS/SfpCF4kkaYSLsenESIC3uzE90rf5mIWgAFA24eIoQoCqAFAAAAoADYADwBxk3K+dy6KSPFQ8UZcavBSqqNqJB2DLua2OxDBbAXWweA+O4AJJAA3JPgfN8Z5ptU+t1R1CCgytFpW90Q1nMoIoMRbWb7eiP+YSJPxN5o0rw8uiJy1BylAveMGsLHjM352pTex4MemOWL1WcbiEfl1PhbG8xQVsMqT+ErgAq8nhEgaNcIoEkxA91jIyc/LSS2LP3KhN+KRNd6XOnfTTrGj9GNXmye0L9cRubofc5JyHgKDtQvZW5a35iSUqCBGEjUV3eS2Ww8mlHsBl4yPAnUcqMOnR2PcNPHAymvueSMFid1NMSa9+AyLQcyMmpRYtO8pbFIs5HJA6jClYFiFsmyxNFWIoGuH/AEP4WGR89ZLhGzX+Whc4navqzGncnex+5oi+AHoqDo8y0OChevFOxo7YEHGM/JV4ySNt2O23G0vCGAyANfI4Cryvk0OnTCGNY1JJIUVZPkk+ST8k8WpoFdSrKGU7EEWD/IOx498dwFTQ8qihGMMSRLt2ooQbChsoHtxS1np3RdzyabT+CzM8SeBuSxI8DySeDBPC16s5ioMcKJ1p3YFIbpTXhpv/AA1Pdv5K++J4BZ9QZyyQxaeIJHICyQKOkSAaznxFhDeyHba2v7TByIfl5VKFtTKA6K7sfqP/AM3pigqJkgUEeFimY3S2xSRjl2jl1EkgfUvWczD7nZqQADwikikHsPk3wG9JaUacSa/U5FpKj08dFmCAUoVR5kerYj4Y+CeAbJeRuVEquqakgZugIjkIFEOh+5fYE9y7UfYrGg5NIjGTVO2mZQFMoEdvd7I+TlvbtZa22UbgF9Lz6b7yVJk2Xe4koilUKOpM++5Xt2q18cFE9PRs4kn+s+wBYdq7k9iDYfybP78ALabrymSKOVlVVXNaVxuxBjDdrKbOSMfZTWw49nls87lurInbSmSBcR5ulEgJLX3ZDE0uwocMR1cagsXUKKskgAbbWTt44+a/mCQoXc0B/f8AgAD34AHpvQ0Sv1C7iT+qM9IeB4C2fYDybAUGwqgR825QdPGZIpp1VcmlAcGwd3emU96/dts24IJNinp/XzTvjCi0dhlZPgEnFe5tiCAoINimI34vRNqcZKj1DOw2ZnhjUf8AuJbYVfllY/JPAVvTHqFpRGNRu9ae+2sZXiYsD4rbE+9GQD4r36n9LicyyiQs6C1j2xsIva3nZxsfBpvOwIqafl6ado5JAokiBxgjYuFZvuaWU7sxBFsw3oYg1Rv6SFjpJpH+qZ3zIUlLFIgG1kAhAMRZo1ubPAANBpkEemZF+q4ekLhZCwVzGWZvDmPFrO4oDweF7ms/5rmTDTK0a5xdZSMX6oL5sqqGKuQtWKsrd9tghzvmchIEhVlk6knaKxZopIIlLKxBUkgivAANm74QDztxCrl5F1BLZSYhjJtHR2ruXpg35JIJNngNh9Jci+u82GASo1IvuCj7VBsABj3EE5EUCaZpHfjLvwz9ah3WCYlWKUhvsZ82aUHf7yWBHyv72ONR4CLU6dXUq10a8MVOxvypB/34Cc10enDFn1EkTUWJGpdaB3JxLY1SNtjVBv34r80mRpnA18qMmIeJKIAKr20FsMwawbvu2GwpekgaSQ9QFpMgCVGTE0oDALttSt4ANQivqMOAJ8+57qdGhgQdWSTLoSsR2i0yMqimYoGNFR3UgO7cLEeRiVV1CrLGyzFxuOoGoudwGLnIMWPhvIUoWt845lBp9QkcsihkiZpAGL4ZPB01ApgT2kb7YhWYNZDJvrHIFicFb/wZZLByqUMGBUmzGWJolj3FnJCg/pzGPmE4g1mKIjIEVSalkPUzVi6g0ApGHwe4gmuPvrn8SIdPG2n0rK8wsErtHGApLDP7cwKAQG7I8cZx6dznqLTu4nCSILZqogKpv2O8pyukUNQNVw38r/DaHTwGVnE1q0aqp7GLHElSKNEj7bc0Pf7eASf+1PMs2BklnRVonNiq/u2PydvF/HBfkM2p1TPqQVixKL1iwWMENugkk2DL5XBWPgG7NV4eTI0mojWDNFkjizAXPOgcI6oFjTAFSQCczYUEa9yfRx8t0cay1kWQMRvlI7KoxyPgEhRvsqjgFTkX4e6qg088U8RIcRdSTpvva9ShT0PANgnc3tTeea6xcQ2iDZVvFqFJX5yDqmwO2xPtxd5d6l088skUMqyPFWYX9N37+DuK2Ox4JOtjgM35MuWt1WodWGrxdkilAzQMQkIAHlQqZMQSBmf5Nzl3qWXqw6HSwgZQiYTynJcCTbmJKJZ2BNFxu2/FHWek49TPqjG8kep6kn1EnK3SsIhibDAENGaxICnivodU8Wm041AIgeNNMHjFamGVWYxqxXe8sEC7g0CfJBBog0OqV5ZH1zhoz5eLHTlStm0NCgf1I9j3ZuPE6HXxSoAqaiOkdGJaBwadGUrvidmSQUyke9EH1r+eyJEb0z6mFkA6sbLkTVN1IjiV3u8bAuiBwC9P6rVadk1Opihh06xrDI2WJxLgQmj56ZYglsbDmhtuCuVmh5poBqU6UnXIKAHBrmmOcUngqxna1FFa3FVxt8cgIBBsHwRuD/B4zf1HMdbLHnACkbdSKORSvwepKMTIw/8ACUBQP8Rwe1QvNPWUjlYUnUgdr4npwqAPtRIXDOfH/OKi1B3bHgNjz49cZh6Y1UcQ/wC76QyzgnJ2XDHbcBY4y6WNu5Fv3Y1fGhconkeINMoRzdqPbfbyTwFmdiFJUW1GhdWfbfhceIh/y8TEzSU+omH6FIqx7BiBhGv6QC36d2fiEQqC1KAWIJIFEmgASfcgADgEP1q4kmh05LCCGnlY3QIHaA15PJh3VubKf1cWpXURifUIAWUCDTk7RxbABlB7iTiWA8npxjwLveotP0UVIgq9SVnctbZEgkjGw0hJxpbChUORCiiunVo0jBSzzjuZyGdIwRXey1m1eSCkajYMovIDnLJ3jLyyEMzAKQaUIt/8yQg4/tGgpRVgkluKZ5+2oyZWDxqVUyPUenBJqlBPc119xYg12CwCl8x57DqpIo2z6T5nMMmcgG2EKCoolcmrUFjsS23EI5ixZkTGNIbVnmYnp+AQhOTYqWA7hk7+1kBQ0XRdLFtRLqFnERH2rmMvAClhjkSRQjVN6Bvhe9c62eWbT6dyFLnIxAKwXIlIlZz5JOZb9OwAvdje0fM45JNHAZW1DQt15SFoAlThmAzHMFs8L2Ck12gcKvNtbIV6jRsmqkm1KO+G+BqEpkAd0AWq/arJIAXOV8+VU6aSqDJtkZVVW+4k5tVRjdvJHcvaxZ8Xf028naq6gyBKL/SSOLE+AqCpFNUwJ7T53vjE/Uuqkg1pUxLccjlFZQwp3MitQ2O7bVY2sXw1aj1I0OhRMi/UkmDkliGxCEKyg3cksgLWxLLsSMiADvrObRSZSOwwUlepGvTR/Oy6iRgD/Senv7A8U+cetI2hHTljSPsXEMwsH7htHlVWMUIZq2IvhO9b83eSHR6iSKMMyMix+Y1IZQRQFsdqPgbqF3FlT9Ja6FNSh1FLEQzUUDgmwFUqCprcm7/pJ8cA/c0YyaePoyCnY/UAKhRQBKxrbAhe1IwC1BaCgWVLXcu/MSqihxCuTq1UQWCBRiFC9S6UJkQA2+wvhm55zVowU08KoG7S0SLkhNAqh6jRxiXxsWIv7TxFpdSqKjGIIRlJ0zIAo7WXJ5aCii+5SyC7UQRHGoUvRnJ8pwqnJjKitfhIxC/WKMfPcSAyk0yDxYvea4zf0W/5fTNKIw6IirGApWgzNJIT5KKQVbHyBgPNAaQDwAvV+no3cvk6NsbRsNx4Y19xHjusV7cBdc8+jZpcIHgQZvIVwkWMAZDtuyij2XuAUfwZ1/OU741a3AIIUi1JHbZOyk/pJ2JFXe3CH6l57KmnZdQ6kiWDphVot/7RZFJ3x3awB3KO0bDgF/XcxiRJZXI6U8sjqrqSTm91IP1sCN9qACLZKbCU5JFqZo5AUSDrYsyqWI7WkalNFSCDaBaUEGyKLHNfpbk6QkmQzUEGo05jQsVxxDSqAtn3NnFiBvkJPfpXl/S6xSCtXqHfTxSZiRIiMUnqzmMfqSUwsoqbkkkgZ9E8uEzOYUEcWTLZFkxgihfkiUjKmO6hCdhTvnNkVYndUVnhikKAeR2GqHtdUD/PyeK/pflLaeMo4oBiF7su0bKWNDvbdm/cn2ocLfqbWywau2Y4MFxYHFWHVJwckgZLZUbiw/zdAj8i9RrohoUzQXCWkdkLBXnxdXIO5PSQIasiz83xY9fetRrJcIpUWGDKUCSgsjKm1bg3bABTW4JuuEd4tO0swmJjzjJgdWzRSNkyF3icSu327eRwKg0l4tstOwq7I2LWF8UKI3PnxwH6V9HCNNLHHDGkTiGKQqASBmCVzfYsdifN++wri16x5hNDCskFFxLCuB8Pm+GJNGhbBrH9P78JHprmo0cRM7SPOsapjkoIJRGkZ2chVxBSFQTkREcQ18FudaY6bSTzyzPJmihEYMzCQkBNg7WQQpDDdaJ38cBFyvmmn0WsMLy5YxIksp3ymLzSytJ/TsWYnwuVEjbgn6n9PLrwjQuAkgcPJE4F9o6ZYgESKCCpX/Nf6eEPmXqWHFpIpYXnnDRTahYTEgRjkBGhFsXN5OciPbahxb/DlpeWZLNY08nTNNsULWAyoQGA2GSsMqKtjQJIEovT+u00WWs5u0YrFEjUVn+nOVgGbbatifAN8fNTz5ZEDmVpIoTnF9NgCd16jCVmd+4sEshSVujSBiPqb15SyBVg6QAKtKDIzkHeoBXbeNO7qPeiKvM9T6sUiGBonAjjRVWMi2IItxYwD2CqsAaUeaqwJ800er1cLBAYtIxBLSZKZWsWzM5znY0asBfhV8cedJyaHTBHbFjSAg1lQAUskZBPY1Xag0TuduBXMvWZljAiaSJiuDliZpZdqJ6ziwjGxSldx4PEYR5KDfmfNOVoItEAs2CMSFAvwL2+OA0eTVacRxhNL1QoIVtRMyqpH9IVWANb9oWvjfghpucx6cqOtGMqtI9WZQKa8UWah3AEGqYXtfChyvlWmdTJJJrA1klgFkUlW85dFdhV/sNuGGWdLbBo4stlxYSAmvIAIJsUSqFG83G48gYk9TuY5DcgKkLaonaciRmshUK2JApiFNWrEmuKUmvmleOORYtUd6UxmKQGhbEk5RAAqSStb7FjSmHknO1EgHUAgBChiAokAvOhRIjy7QihAzAntHa1qeKL8wyAkK8umLxi1YxvGyKjL9wjDrljsLLAijwFLmOlYK8y63CMJg87gun3d0emyLMQdwWFkkDuYikSOc6rUap+kiPJpAM1jgBjVwMcnlYsS2TduWbUbF3vw8eoOXRcw1CRiNmWNR01LFITZZS+KlajFY7d0naq0oZjIvpTTAPEEknxGFRM2QpQLlldlQMKFR2AoA7T7AnNpZNM6GaKSKYdBAWQoj45Wiy7gDaKghBtXPyeAn4j8lMEzyRqDDPhJFIGJtcVFeT9p2+aZfPtpHNfSy6eJXmii1EcZiyJjVZMVcWHWyrsAWGalSfDZDcJ/JtHA6vnGfySqGkjUMjLJ2qWQs23e+OJ3JUADdgA9xcxblay2nWXUpo5Y3IwBpQJACtYFciQQb7T588E4NU2pi02qNrhMS4I3tqSZQQBuArHIf5dgzEcReodIU5RLy/LqvHqjHp9rfCMo5YnasAzKW+dvccDuZyvpOXx6Mh1kDgM4A7S7CWQpveQ7EGw/UxIDDgK/qgBk0oLEyNA+LDYlRLIIi+/6o1r3vYbDhf5M0zhStMMy4zO2aqsi5E7WRDj72Bv4vhl0/1zNqOmTNj+W0unQ30U3jV3cDalOFC7YnwSKoR6WIwMWvpwq8cQUVnMQfqULpUVh93xGALvgPur5wdVy6SGfpq+lXKItiCe5klVDRsnOOhveIPweFrR6dljzUlmfLFaFdpGRc+wyIA+a4kjLyFUDFiQjEh9qGJK3ZogVYP2lff2bfUvodljE0Skw0VZltmUgrjldkr4VvgqTR24ABpNOqGPVakyKsm8eayEzeaqt23IPkD+fBc9J6ZjlYT6gzhWaggjESmqAzdt1vG6CCxX70kRc3CNGwLmVMEQrs9KCGC0LUb7Yjbzd7nWuS+lZH0/VaamuQNGkKdJsXxoIT3DJbuQkk7nfwHhNStJp46WPqLSWoRbZTdglnGRsyMWtj9tlSukcK3JPR5idGd4zhuAsQUlqIs74ir8qgb/ADcNXAKfqJ/q91jtAVlB2O9qdj5u8RlYq42G4B6KAT6vTxMuQVlmJrtAiDdOjZF5slUW2yAYDsDTqPTbszSGZS7hQwaFWjICgMMQVYgkZUzmvbijyDlYTWSkHIxRqtgEC5GLlaLN4CobJJogeAOAm9faRZtMNMbJ1EsUYo7jvDs3kfaiM1j44H+i0haZuggji0ymCJTWRYYnUOaJLH/BQk72DdWRx91PNml1KvSIrZRaWRiDbWubBfIzxdVYiqX3zrjz6OBE7Kyoro2rU4m1Jy0zdt71iVG/uD7AcAzx60SvNAJPqRgZFV+zPIp91jMKAaPyDVEDgR6p9Ps/LZ4RI7uA8iM1F81cyx17bMAo/auPC61k1zKBWUhz8YkGOLAn3JCo38Zfxwx6wMYmw+/Fsf5o4+f3rgPyQIWdu4fd277nJr3AG+5Xa/e9hwxcg5X1WSSZy0SzRiZjISUVhsxsXbAGiL3v+OLHqTlY0zzkKe58k2xwIe8bPkEB9/tFMfYHhm5VCoZXjH0s4o8xsgatmCBQv0pSylvJz/YUFblnKZPzUrTAatzPIkMbmw8gdiznGgQoDkjZQfJFjjQW5ioR4Z9Quo1bLkIlBlWN12UlYkJQByLZlH8cAIOa6OPU6XUiRYkjTUNK3cNyoVI2QDEsFItjuSiiyeGDlwfmcZmik/K6SUNtEqrqJdyGMjkER7+y9227ewBGWGGN1A0qLPEqJIrHNI5ECd8jC1VSzghQKJUbHKj40fOpR3ZXIFkkMjbEKWNyBmNJewVSCfbItQX1/wAPfRqyIzdSGV3nm1AyRSuXTMcYssQr9Vb8swrIqQEnXlZ2/wC7tIlihnZaU13MxBNKa+wUoxoZVlwGgnRI0RQBrhR5WmkK5tSRvm2YO5zjABGyua74yWUeUfh9qdUFEI/qDB+zAX53o+arEfz5rjTX1yNp4IogejBJp1lzQCSXpui0E/pBXIsf6MR715m1qQa+PVpIwhJaOZpOxMZLYMLAsJJjuxFBthQJABuSfhBMgVZ1V1C+BqXQ5Bg12sR2PwP9bLEu/JvQemhKydHpy3ZAlkkUn/5mx9j9o34g9TfiRHpRGscTzSSsFjA7EJsDdm3rfyFIPFT1BFzBtNK8s4iUo5KRoDiBA7UZMgw+oALB3/a+Ai0UEUiTavp9Przs8LMi9RhgiklrUrkyMwAkVqre9uB3PNOBDLW2MTXYBxUodjluoJAPeArEA5uQtE50EbHpOyYhYzR7KVQAGCqAvj3DmrAUbV5AjcEBk22qiFUm78UqnzdrAx9ybPAd6b00MbQN1KRdMZACdqjEcdlvGIot/OJ/SOB+j1Eut1UWqUgBEIiDgoJJijuoKY2FUnayDioJ+5Sy1zzlE8ESQIHeLJguDAv0m+pMiM27X0wRVg172au875q8Gibom8JJYsmc5K0qWGiY7V08GyvczEg7bhPr+bLp2/LxAtG8kQbUGYqT0VyJ9qUlWJxIpKxHcODnJvWiJpnlhjyiU4s7HEAih9i2sa+SIwSa7mx3JpfiNEs3L9I+kAGBSdFTYBCuOQ2o4MyX7gb8Lf4dayLUwyaCRmEkhcxWxFBULJjf3nIsSDd7n3NhZPqifUzDSr1XkeVTu7DEedvYY7GySwO4NgDghzD8jpyE1GtCrC6sINOrOxcGx1HqmKk7KFRUJ8C+Ael9NavT6dtZEXDMJS5NMyEmUOS2xGFbnei2XkClHWRdKMRZqVdVlcruVsHFGaxuR3EfuLN8A6av8TVVsNHo0iVipaSbvegbBr5ytiO42S1Fjuq8w1seWU05naT7nBcIhsBiCRle1k49ovEMSKGcogSQle5nP2jYe7WXZyAo3H7/AAeGflXJdMAEVpJdU1spjImgiAaizBFYvgQrkA0TQvY8AZ55zM6eFEQxxNIxOckZ3+l2ixYjVA5CoAxUnc5ZErfJeaGDTOoiLZVbFSi0LGxfsJqyD3EXsAVJ4YNNIYz/AIJkeKUgtKGDLIxJjihTd5NQ+zu5O1sAyjfiXV+ouYMXSHUhDCgLhmVrbIhqEmW9kDADYkDaiOAr8m5BHIyMmEWKl55zfTUYA0MwA1DbCgvnz3Hhk9RervycgRXLwOIV2+6MBCpVz+lyO6qBNi/B4TeZa3WzMq6iUSKzV3MqJs19nhAaIsizQJ3+029WjyMokmVhiy/TxKu2WTgAFhSKpZvIugRZNhB6n5THKkepJcK8UrOSLxKzsj2BZ7mdPc/G44L+h/WEm+jSQnFkbqNvKVzXrhGJx23NkWLNXtwnav1AxfVYXjqQcv8AIGlMhAFVZqNTR234l9ESkStIr2kSlyrfaAPtVsvsyIBJA+0P8cBvvpvXOwkilbN4HxL1WQ/STW17GwPjg1wv+keVtGjyvkHmOZVvIFARhv8ANiMm/wAzN588MHAR6idUVmZgqqCSxNAADck/A4V3jZeX66dbV5lnmW9io6WMV/BCIhr2JI9uPn4h61kjgGGcTzxiUH7cRbLmfAUuqqSRVHf4NLmPqp52GnRBUkbhwaJPU7IFA8jtbrPY7QKu74Bri5bGYFiw+mFCqv7AAD+9Ab+eM551zmTTaZNUjYseYatT47lLTxgG9iAUjNn4HGnaWLGNVstiALPk0Ks17nzxnXOOXsmhnglgmZE1GooogYNHK7spUEjMqZQwVdy0dbeeAI+rgP8AEUbOnULD9VafUkfyaVf9Bw6TThELHwAT/YAn/pwhenObwScuh02qmRJ442jKSN05F7XiQujUy2jVuKv34e4IWMSqxpsQGI+caJWx87jbgMt9aaTrxw6toMGlUBlGLlW9xKd+3xa7XVHzXCpy9pAzQzGxCDLGZVpUYNCylqPllAjNE7sD534fvXqPFpoYFYdq5dq7WrLTXll22SSTve95GkjmWiZdXOgBBliSJVY4jJoQtnI9gJfLFiSpaz4NBb03KQ5KhgyEwiRR3GUKoClFUgJcgyoblgAPB40H0HOY4zpXZCYyyBUOVYnutgaNhlJAAAbNR4oKfLdIsk80enmVpdlWntjfUzkB2CqEaPuUEbgi2xIs805WdDI00bK0sNOyKcfpgGtstmZiwVKPblZZqPAHfxN9NGaBpogOoi0+9Ax9xa9jut5CtyC6+GPCR6B5NJqGRD9NohQxIFq4DPKygbNWKovsxvwpB17lHN49VCJIzkrD3B/0IIBr+RvwkwmXl2qeBVDxyIixNlg4UM+NNiVLKZCuJX+lie48A1H0dBeylVC4hFalFeCvuK+LxNmwTxAPQ0VqepNsMSeqQSN63FEb0aBrYbcU1jmI68WtnTpsUljmiE24IBpIqoj+pLu9/B4tct1fULYa2UlxSh4CqqwJyKZoDR8YsSB7HgF31N6WOkCazqdRdNKj0RgcT2tmyUKUkNdeMhQ92j1u/wD/AFupI3HRf+CK/b58f34E8y18hZopNYlM3TaGTSsqsDakBgxbuuw248bUeO5cWn5EVcU66eaJh/mjDxn/AOpOAkm9M6nM0IWW2K9zLjtsMQDQ9uwg/JPA7UoyELJpjEfKlCxXIDcqQXAuvtVcq/V5ohzH1HNSuuUUdinZQMrANESCgLuj4PsduKc3P9Y6vQYLXnFo2rxkrEfvuyhgNjXAQarTloncG47tiO0qa2J8gsDvkvVcEfp3HAOPlR/JgtqEaNysbPNarKtEJZZx3qrYh0PhQGCFARfn0h1QjB1JkkXD3CkSDZrRNqO1tR29vbiLnnpnTquOo1M2o1CUxjhwJHmjI8gOIB/U7KPge3ACOT8n1kVrDG0+kZm2KsUQ3uyIhB9qyRSCCSB78BtbySDTCRs6CMSqBmh1kRyABUSKqugNC1FgeCDtwdl5uqQYLJNOVokLzbOTyMu2EY+bFf8ATipqedaTUSpcmqXEUZH1b3vsQtM7KodQNlYkmwFG/ACJOeo0Eyfn9SocqhZo2uRWVVYOiPWQAZu4sSte7HilHFhGkxmheBmj6sfUIdgoBKlFKkjY73dFbA4k5nyrVM507JLLqHwIIcFGjAbG1IG6iu4kedxe/HvlPpPWiVoVjeEENjkAA10NnYhGDHY0WAB8VwHp+YrpYNZB+WQTFkMb5bRK4FiMt3Bva7on32o+fS/O25TqROyB+tGhX4KNgxwYbFtsCx9/Pg8S6WUafVN+a0DTl6Vo2iMb7qFJUKKJpSNtmOZBHDXLyDSfkGVEYZSDppOFOo7rGCBGZnIbHagRRPnfgKs/OFlj1E8COkUasRIxAdRK1SvDtZeh08vbMCwL4H8j9XarVPHp9NAqoih1jpTtl+khbuqBdjV2TjfAbncjaZm0SFo0iZ92NswkET4SKoIsFFahdHzvwIeRwuAko2aCkUCdgBR7QR8f3O18BqXrjnp0kAhrTRSjYvDLi5IH6oFGRtT4Z63vfxwkenY53xeRQYgvRjMpChVNMekWZFsUBSmxkSPNmDlmhM75QqSYFJkEuoVSxN5GIGiNyR+o3jZ34O6Tn0sOocLLJE7FXJZEditANc0kgZhVbLX3HxXAAZvRs6SYdEBWZiv9b1eHaxDKGOKAstE3V++s+gfwwTTQRtqAHmIVmWlCKQcgDiLcq1G2JGQBH2ilPk3rLUyaqWZGgwW1Q6gtsCQSwBcEnY7ZbAkfuW/TeuJhiGwkthZjXcC6ICCRhW2z5kbnYEUQfgOPvC5ofVomdVSKUbgNkt+Q29KSVAI8yBQRdWduGPgAvOuYQOksDyxozIy/UIABI891XVg7H/TjuT8kSNI3fCSZFf6oWj3nKTEkmlLfv4riP1HzMr9NJQjlciAvUashdIsiv4B3AI4X00mqkSo5bjZaxeKSOMjybsPj4IqgPb34B4OpUJna4VllYxqru/FVvfxwtaB35iRMTJDpP+UisUecf1ykUyx/0oCLBtvIHAzl3p2DVUsWmSHTmhO0YxWYqb6ceOxiyHcw2agu+/BnnHqtY5Py8Cmac/oj3KePu9lHwSQBW5GwIfedcs0McLJKkUcbWWoBS1bm63Pj34QPT/4gyaN5IWR3gjLYrKSsyDchQe7Jaqg1Y9wLUBZPmmmmkAa49ROcahWYB9iC1yCiKIvpxBTtRkI4s6Dk02NPFKzEH6YiwjHjFbJCYjdjuSxFk2RiEPqH1KmphR208ilXXtLL1MchkyrVdvyxXbqA0A3DV6Y5ZlFI08AXqSsyRuAzKgCpEGBumCL49r/ngJqPSs7UBCpUju+viT3Liu0JoAAjarNHbBMRvP8AlPNCqdbVwAWkSLFnbuxCjIdgJP3GzQANAe4DeaaYRwvzCY9800hTHteNVcpEkbLvkVAGx9zvQBHnlvIemkrSyhetIqDqkmmr6zAnukEakxWdrMgOwHDb6m5TUel0cCFilMncAKQBcmJvxkG8UX6Y3s0C5j6J1b6dg6urYhRHC4WFVUUB3zVVbm13999+Al9Pc2ZZ70agw5OWiQhhJEoAzC0CJyxLmj3AgHehw3c70n5vSiTTuokXvhf9OQsU1jYHdWBFj+VHCPpfw1aJmkCzUQFrrQqQtKxLlVUE534YbX5Bri9/xIcslJadyoIMySPEzP2gZdrlxIFAb7VDgbizlwBMepUhi6UChHCl26rZSBmYmTNLzLZGy327g+CLWtT60MbZSajURvQZSVcxsCbr7WSrIBwVq8e22g899P8AWDSRthKVKk2QrrRADkb7WSrjuU+NiVKHJ6W0ki96y59yzQvNGHVgLItmWwfuVlUgij+3AWeXev8AQ6pqlhTqB0BlUtgWNDJXxD2L9xY8X78Nno/SqdK2zGOWXUOuRJJR5XKkk77g3/fjL+YehdGpDJPqdPJVgs8Jql85ZoSPcHYivk8MKeuDEqI2ogijRUVXSJ5CbsAAUFAAAHuPG588A4xzSaMESDq6dawdATJEgUACRdy4G/etmvI2J4NaXVJKodGV0PhlIZT/AARseE2Pm+udMonVh/UdPktA7kFXUePAJ/04DTeno5mRiyhgCxeH8vpsaIq2VpHs1sQfngNG1/KIp8TLGr4XjkLxJFEj4NbX54Wubfhbo5R2J0SFCjp7CgQd1FZE1RYnKvfi5ourp4SYdNCI9msTSSFtgMqWIlmI3NE35vfilqfV5DdOU4B1NGJDmvjfv380oGB3IugCeAqxfhbCziWV3DrYXosU7e4DuNyC1O6Z43e2/GXS+kfy2ds8rRtII1EQdLUn70KSIARuQxX5PGmPzzGFHbXTsovKUQxKNv6gaZjdL9PLfb9+COi57+YJXT63OVVLdNo09jW5UeN96axe9cAj6b8Pl1zLg2ngfAnULELAJoR/QDGNWIFkq499jdgK/OZYZotHBHDNHFJT56YLlTEd5kLhBiAL2of77BFzGS2xXSISwzvUWcqG7BU+6gvlvFcQcu5NqNO46A05jkLNKx6gkJ/QARYIHgClCgAADgEH1DFMGWb8tpmUEKsOlaVWyN45yxxqzC78FRY4VOZ+qdZFDiYUgLMSGyZ5l38o8sjsngqSuJ3422XRNqUMeu0kbKbQEd12fYVki0BbEg37Dippfw85UoYro4Ppk5Ei6NWcixN7EHewOAwfkJgMqJNlJZJLF26YsAszLGpkY2LNMLv288FOZ+nlWLKLVaSU2KjiVhLhZNgS9xAIF/yd+Nc1PI+Sz2pTREnttGRW8bUVI3o3f/rx9/8A4+0J0xjgdVQ26MxWdF2bIqJMgF7iTRBO2+w4DIeWzaaBUKzaVmplni1EUhLFgRtinao9qPm7O/FfSafSOYwQ6OqoSdpNO6lRliGQFSFPkk7/ADxsnJvw2ijjeCaQarTuqhVkjXND/lkHdj4xF7b8Q8//AAb0M8OES9Bw2QkBZyN7YYlqo/tXAKMXPBFp+jEmqkha7jS41F5FhsS2B/dwar+OL3onSwRTGefoqpUqioCyg9pNZ1IXtWACo1j324I6H8Ol0s0ShJZ4+1Xdq8lT9RcWtMTQxZT2nZtq4vL6Bn0zudJMksTtmdNqQSuWy2sgtlIj7Qd7974Bt0XJUVlkydmogMzHYHegopQP/LwT4WeXw4yKn5OTTd1loumYXAU0HK02O/gqpsDhm4DxhXvwm+ndImtOq/Nh5JI9TLGYZHYxogP0aivAgpi2VG7O/DqeFr0zABqeYsB3HUICf2GmgK//AHE/G/Ae/UEhYroYaUyJbkDaKIGiQtUSTSKlV9xOy0ZzpI9OgWKVIRkC7OAzP4+5mYHI1WRs/wC3C/zydHm1HV8M8MCbRn7FEjALIy2S8te/j+OBEvLtVFJen0ZdVK7zGOOxvfTEcgUndfJAIsUPcH7V6+BkonqL74d4HxljYF+1+eIdLrsEAi00uPt9ijff9UgP9vPCJ09Q2Ik18WDBTJEumQA0N1FK6Mcv839+Pk50aZNK4yB6hCQoG2oBv0/DC7Pg7+3AaPHzM4u0kbQqgsmQpVAEk9jtQAHvwF5dozqp49a+YjRW/LxEUKZR9Vx5zYXiv6VI8G6Ccs5lHPD0I4p5I2W7xlisGx3FCQw+QrC/ffiro/yRIjmWBggOPSllEseFUKLEqAMd8lA8cA2810kqzrqI06y9NonisBqyyuMkhS1gAqxUHbce9blqculbARRJKPMMiYSDa94nq/8A3gCD7E8BXn0gmUjSmdvIklkaV/asSS9Df224t6doJarTT0pLL0JXCrRIJUK0ag7nZRvfuTwBjVcm0EYLmKIHx2gK2x+1SKPn9INH34Ha7S6OfTyQpEqPJHJGgMWwLggCwCF7qIFjj6/o3SRgt1ZYxQY5yLt4JvqKT42N/wD54+SaLQxhUmfqPIpdWVWtkJNV0Ria9qAvzwEXIPxIgl6aOyRs4jCpl3qxtZFce2MgC7ezKdgb4zvkn4hSRa1zrSHJQxSHoh9o2JXMIV7hm6+PGxXjSpNXpyrKdHqNQGUZZ6WyUPgFmVcgPiyfPk8KWt/DrT66SRtPqtRHMF3jlRlvchc2IDMtbA7ke5PjgGqDUaVoi6xaXM96BEBJyG7tGQjAVW52/ffijHzZZgxhmtVyWRESTG6FAALQFbA2bOwbjOeTc31PKdT0NWX6aNQKEFlJAJaMG0ZaNkVZs7giuNl5N6iWZGKS/mHWskVBFKt7jOORxW1b7XV+/AI3Mi6Mb04lK9z5PGr1gCMUIeZ2A97Wvt2rj7G/UbrF1hSgFDYsRY8kyGUgd1drJ3DccMrenNQWY9NCrMbzwJvIHLE5qR59wf22s+tX6f1TBUMcTKCT/jyKmwOPamI99+wj9j5ABo+TuyEUWsoSxZU2IFU1Bm2O4Ao3v53BczlEEkcaJg0hsiYOFsNXYEtnI37sthwwyeiNSE+yFSWdgF+tjfg4yhAxut7U0B5quI+Z+ltbOUd49POqkArIrrKBXcFLlx7k0GAPj24ClqZpYolLajTRv4ZxgNvIom5bG9bjfgXzDmi3Gs0ksj+EkeANHup3R3eS1HuY0BJA8cGdR6KzDiPTQJ9hwjjIZaY3/isYpFPyBex24n5noW0wJmJjQ33h+n+nanBwDbWC2BJ8D24BOh5FgakmRombMtHIuS2uzPC6LIxB37RdHbizBoE0NJJqWk6hGzpQcKwNC2NEFve2/wApscMOm0Skn/usqsd1Yx9QkGz/AFLJsW8ECr9wRxJruXM5bJDeBtlhlWm23dggcsa+aFfJHAXPTvqSIRkK+qAX6zFUQxhcRkqB1DCO7rFFPnf5v631KHpsHcFnMbZnTqExWu7M9QneqHvuFrcJpuTyflgG1Ma4sLd3aMgMP0xuhjjc1Qem2sht7HQczxh7AWAHTt5WeUi6JDxyCxfkgVe1jgAOq1KqxjGiRlyNjAZgGj39wYjBj3urKf8AbiXXenAillaCN5QUC40FUnsyBcxqVOOJDKzAUBZ2p6uMqDGJHqNaISQRKAVuP6VAO5OOWeZJ3O2w8aPl8hiaVhKpDXm8eyxrYBMkiBLU7KI2VvG2+wSPzXWaWZMZ1SNSMgjOEBLbl1Ng+cbC0SwPBbTeopp2DtIDlVPE81n7lTGMMojO3snduSBXGetzHUF3EUsjiiXOOJUb59y2F85MAQPm+Co1n5SAAuc1ClYyqNGWtjJt9SNsUashTC/BvgHKP8Q205Jl1fjEBJYmcf5j1IwzG6Iu9vJB8cNsvqFmcyafUQurKtRyKwjFWWYTKpb/AFFbcYmnPdWuCQGSEsLAQFWOTMWOKbFbNfb4ugN6cPTsPXhXOYuRa9Roypon7I3Y5I3v9L5O/AajpOdOa6kYxONPE3VQksFqwAR5uyKre+C98KnpdR1mAhCtjbMGa6J27GLGiR5v28cNfAVeZczSBcpCQCQoCqWYk+AqqCxJ+AOFI6PXrPO+mAWKZs2EuCyBsQhMbAuCAFQhXC+CNr4dyOBfPde0KhwYFX9TTSGNR8UwUi7+a4BE5p6I5lKVkjlgVpWudJPqqCAojYKykM6r2HxeCm9zXzlf4MFpzNr9U2p32VbQEXtl5pa2wWh+/B6L1XMzECTTACtkBlP9z1Er29uC3JuaSyvvJA6DzirpINj+lmYHf9xtvwAvTegentG8caitxEZHIF1mZZGBoECwL/f247WelI48ZHnSHE0GVAgBJ9rarP8Af/ThwvgbquTFnLpqJ42b+l8l8UKjkVkH9gOAV9PyvRn/ABTLqpAS2YhnYE3sSEBjLD2YUfj3vzr/AE5o5FNjXRjya/M4k1/QwZTttuNuD+t5RqCBjrSK92jF+PcoUBH7EEcKXMfWc6lRHIklHzlFuLq6G1e/z4/ghPp/T2j04+nO6oRbI2mMitsNwrR9p2H21f8APFjW+peXQ2ZI5GDFbDQuVJAoELLsDRrYX7cDf+3OtHbJpoJoz5KyNE38fqX+978VpPxACUTpZYix3Ma5IvgEmRWG3vZongDek9U8njxkEccLHdSdMRIbFnGlLD/biRvxR0BrDNsT23HhVDes6IFfqoD9+APKvWkTswWQ2DbNmAaP25XqVPjazvfng3p9TJMLDT/yubD/AEi1jcBb0vrOWZcooNORe2Wuj/3wV6/jgvDrNURtBB//AKWI/wBRBXCnqfTnWP1WcrYoS6bUNX/maZh5+RxLo+SR6V2w1ccahh1liH1G7aVaW3G++5J+AOAJzekDNLJLLFAGYowBJmUOBjmQVTuCUF9hufJ4EeoPRyQHqAFYwBTI2DwGjk0bj/DQmiV/wh7ooJcSa/1o2ljVwmpYE1jOFULY7RnjmzE+EFknaxVcRaX8Ss3XPoqmILKXqSzexs0GFXiufwSvjgC2g5xqoFiEyvqUdGYukdSoBW8iqMWsEbJTeaVwMuGHlvOYtTHnBIrjcWPY/DDypHupAI+OFDWfidCjHEQYpYbLUosl7UESiT/G3txBpvxAVgZotLEjShbaSfEtQ2vCNySoPlgP2JHAEea+itVqGUvzGVE3zhjDLGwN2Ms86uv1eLqr4p6X8MoEU2HDASKGeQsDkNmKihQO4UsTXkk8JnMfxY1bu46+nSIA76eRb/jOZGPvVqg3vfi3pfWS9hOhk1TMwUNPM0+7DIUqwkAlT7AeNrrgHTQ+m07o9Lqo1iGKyokaOz7NYmkBuiNgBjVGvPEus9A9WaGeTVSM8JPTXBOmq7UAlVYIsNd+L8cAT+ILxq6w8uMMwxLh0ZUYfqZFCK70KG4XyP71uY+upSpz1kkLElQkekWMltu3qTO+J39wD714JAlqfwj047+pK2KmwCiM/cWppMdvYWKO1k8EeV8l1MORhMzKVOKz6wOi2O3E9J2Fe25HzfAblPKpHbqTPqLIBQqJJZAa3IkmBjB+CkYr54tat/yS9RU5pM70v6Xarve7CivJr+/AXZYOdYqFbQJQok9VyxoWTSKASbOw4SpvRuvTUmV9MGaR7Z4ZMiP1XGTTL3KBT2BtR4ceW82lkkPV0uuRFpqbpyK2+2yjIEGmGJPg3t5Fa0tJKxjkmiAzxR4tU1MPLSFkKU4vattirE7AAeq9JBQ02s0zIxPc7SOZGLDv+pAWTfdaZSfF+Rxc9KekQ5MMZboK1TJMMi4YXSyRsoOxWgyBQCTWR2swOxI6skjsoa3WJ9trxDT90m3uF2JAAPjhH9RavVsQY11UULrjXTlCyEElcl8NkuIsKgF/aK4DSIfRMQmCrpwsaDHqB4ZRQArqh1EiAgVUbb3vXHnmP4PxTByZMHZgVeOMjEDbEozkNYuyd7N/txikZKHpKCsmVtQbeiSAUPnfclwBW4G29ib1tqKRE1MxiHZ0MmVQP0j6ZUsbv3P8n3DSNL+Fmq0quIpIZ3kIGTJQUBv+YXfGiPNRsb8V54Ocv9LatMkPSkKYDIGRW9zs0gKbA0MB8jY8ZppvW3MIXBfmDBr3iNOEFGrU2Pha/qqwfds5P+IevjwMzRyAgEqY/q0QSGAhJtR7mrG+23AP/pWVkyjdJVYkk3GRECNu2SqbLzYJv4XxwyXwA9K88OpDkhWCnZ1sA/tibIIFeTuCDtwe4DpFJBANGjRq6+Nvfhe1XpmaR1Z9UGojtMVAL+sIVcMGPySa+Dwx8dwALV+kY3FB5F2YfdldrW4kDbjyD5vjyPRsRk6jyzu+OAPWZKW7odIp/wDt/PB/juAB6j0xEFGMaOclszF5e2xlRdibrxv588Jet9TaXTmUNHiUYKElhmJAFZEOzmkxF5KoAsE3uONQ4hk0aNeSq1gg2Adj5G/sfjxwGcN+IqrGEj3CR9Rj1TKMD7M5p0vwpvKyuxvibl3q7l+rJj0zxq6/b+aD04o3iWeyQPk2N9vfh01HpvTuKMKAe2K4n/VaPFXWei9LLj1Iw5Whk/exAJpWZrJUWavcexHACJuUvGuT6fQEexW4q8UcmuvfxZ8cRvq50IKHSMRRI/4hKvj/AC4Yn+DQ4MH0Rpy1vm9VgC7DpACqiZSHVSP05V+3Ezemwu8eo1Kft1jIP9JsxwCxrufcvkIfVdB5V2HQYsRf3AsrAHcfNcA3blK5LHFrYyo8xGVF2uhmG3/vfGi6flUgOMrxTL+8AD172Q2N1tYUfxx5m9G6R/ugRt73BoGye1bpdyfHzwGYaznRVGWOWWTKrTVSdVBX/wAaHHEEDcHz78eOZ8w1JSEQmKZ3bePTaf7dvMkgOCk+wC/340bmPoDTyoV6mojB9k1EmP8ABR2ZCP2K1+3C1zH0sdPPFEsqu0pKo0kEb4UrNuCLOwrsZOAUZ9LrI2EmujniEgYIBN2qOnTAhXJDGvJq/ihXBTk/NeYzUPyrTxAiMiXqqF7QXalIjcbkCj8eK4eU5bNHAGGpYnBmIKAjYWQhJyQHYfca+OBvpvmes5iua6ldOtVisQkb2/W5q/3x4CHQcv5mY2qPT6Nb7RGEVgt7ZCnUNXvkfPjinq9ZpYGy1mqjeZRVtqVcjYAk6c9hb+VobbfLX/2DhcD8zJNqq/8AayHH3/QmK+58g+eCWl9NaaMUmmhUee2JR/0HAJHKfVfLumwWKScnuJOnVy1//DSqv4X5oHevqa/Tt9SSNIy/iOTl72Pkq2CE5bXbHxw6S8gSTISPK6n9BcqlfGKYiv548TektM1HpBSPDKSjD57lIYj9ieAUeXepodO8j0xVgqpHCr7m6J6PUZB7C1pvuBG3EXMfXsbA9blhncWLCqyfca+8FlFb+PJ9+G2L0RpluhJv8zSfA/zeNv8Arx5T0TCGsPOBdhRM4A/3yP8Ac8ArLzzTTsjRaBQtgFm+n5Ir/DBB3Ow8ncVvxGNZy9cSBq45dgESXUxgMd6ILACj8j38Hgn6t9J9NG1K6vVARKW6fVLhjVHebqBTRItVvz54D+kY01sChYkjG8RMlyOQpsZGMxA7sdiv83wBtOcRshdJ9XioLMTJCAoDY9xm8KdyD4P+g4Gy81MmA6squQrMNUkWC7A4yHtKE+Bgtn2sb8Mg9EISSzruQSEhQeAQo78zQBofHFdPQMbNmXFnyVjVWNEEFiPJsA3XkcB60cWrU0RpUCbiONSzSbbYuzpi3tbIR4NngdN+YkJIbEj7ukbJOVNYjiBJ2PiYV77b8WeU+hTHIz/mLCsWQdGPINuMi7BrOJxNAX588FeTenSmUk8gnkchgxiUFe2qU7mqPz8/PAZxP6a1DSMXnlmWTHHKQRtGQSyAK0wsLt733bCxZq6r0EBU3VmWTEsWeQSbgdvU6a5pXd7MBiONaX0vphf0IzZs2oP/AFvjzrPTEUhU5SRhRWMTmNTvYyCVZHAYf/2QxmV8llzOy1kTYsG+mR4o+Cbo1wf5fykMhaJJiVZAYkzZ0DEnJiHG5Htje+6Dzxqn/AF95tQf/nuP/tI49R8hRWVg8wKm955GDbHZldiCPfxe3AUvR8FQhg8pDD7ZFxxIYggKd13B28Hz78GTH+/E3HiuA//Z"/>
          <p:cNvSpPr>
            <a:spLocks noChangeAspect="1" noChangeArrowheads="1"/>
          </p:cNvSpPr>
          <p:nvPr/>
        </p:nvSpPr>
        <p:spPr bwMode="auto">
          <a:xfrm>
            <a:off x="63500" y="-860425"/>
            <a:ext cx="2533650" cy="1800225"/>
          </a:xfrm>
          <a:prstGeom prst="rect">
            <a:avLst/>
          </a:prstGeom>
          <a:noFill/>
        </p:spPr>
        <p:txBody>
          <a:bodyPr vert="horz" wrap="square" lIns="91440" tIns="45720" rIns="91440" bIns="45720" numCol="1" anchor="t" anchorCtr="0" compatLnSpc="1">
            <a:prstTxWarp prst="textNoShape">
              <a:avLst/>
            </a:prstTxWarp>
          </a:bodyPr>
          <a:lstStyle/>
          <a:p>
            <a:endParaRPr lang="es-CO"/>
          </a:p>
        </p:txBody>
      </p:sp>
      <p:sp>
        <p:nvSpPr>
          <p:cNvPr id="10244" name="AutoShape 4" descr="data:image/jpeg;base64,/9j/4AAQSkZJRgABAQAAAQABAAD/2wCEAAkGBhQSERUUExIWFRUWGRgaGRgYFyAaGBwgIhkaIBghGBkcISYfHh8jHR4cHy8hIycpLCwsICAxNTAqNiYsLCkBCQoKBQUFDQUFDSkYEhgpKSkpKSkpKSkpKSkpKSkpKSkpKSkpKSkpKSkpKSkpKSkpKSkpKSkpKSkpKSkpKSkpKf/AABEIAL0BCgMBIgACEQEDEQH/xAAcAAACAwEBAQEAAAAAAAAAAAAFBgMEBwACAQj/xABCEAACAgECBQMCBQIEAwUIAwABAgMREgQhAAUTIjEGQVEjMgcUQmFxUoEzYpGhFUOxFiRjgsFTcnODorLh8BcllP/EABQBAQAAAAAAAAAAAAAAAAAAAAD/xAAUEQEAAAAAAAAAAAAAAAAAAAAA/9oADAMBAAIRAxEAPwDceO4+Xx18B947j5fHXwH3j5fHcdwHXx18dx3AdfHXx3HcB18dfHcdwHcdx3HcB3FfX6sRRPIRYRWYj3NAnb/TixxW17II2EjBUIKkkhRvt5PzdcAF0el1OoVHk1PSRlBMcCAMCR4Mzl7rwcQu4/txS1XMJtI2KM81kBEkYOz2O3vCq0bM9qAc9gTQCsVC8n9WGHTjS6SMSyLNLp0kYFIAI/1ufgA2VU7kN44F6b1CscjdJJdRrZWAE89LCM6AZEUnFSF+w09AL/l4DRuSeo1neSIqUliIzQ7ijeLK21qaNWAf28WY4zn8PZ9O2tnkgeR+rGjM8sgJdwTliqnEbFSyndbA2BrjRuA7hb9TrK7JGNonOJF0ZGKsaNeI0ALsNi1Y73RP6uXFGbzipP8AoL4WI7ih0soOdQsO5rt3ETF289oAkZiPC3XtwHqYrFH0izRwQhEYqCryu1Uqkb72CSDZLVYxYmhyr1CkilcPysWQx6ZxYr4UuSO3qEiitH3uiC33mOtOpxhK5GMqcm+5m7jiFFBSyLJZ8Juu54GckCmVBMxDIokkNY5M2J3WvHkj4jU/ueAM8p08nUIiQKxGTO7MyoG/oT9RYrszHJgMiQMVJLmvPm04VKDvQ7nIUHfual8BRZJIUewJJrifXatNOhdN2mbKySR9g7j74hFuh5qhueBeomidS0hMcnjIEiyKG9XiV3U0TgXIsueAXuac4hWUSSxyas2SpK/TBFAVHRayxoIQAPeyC3DRy9JtSA2H5SGtglGVrG9NVRr/AACW8ggUSv8A/CqkqTGIqYz7dw6hsgDdslDjEeCQaBG73odVmpIR1ANDNcb/AHCnuA/kDgBXMNdJFcEClisYObktRYkLkzHfZWYlm3oDcnYdLDDiXkiglBJBebUCRia3FFGRf4UgftwS1sUcTBpVeZjZybEqo9tmIVfgY7+b9+KK83Mz4gPAmZVXxCkmqCsLJGXgA9NiCCp23CM6J5mVun2D7cWoLRVfpMCem6iqxJSQZBgp24hj1jw7Ry5KrU60XC4yqjEId1DhwxUGhicfPEesSbTqZEQjDvfvpSEDF2NkXYVktvuEkRJtSeBk2tEwkeIYv91C17guXj3FE2LK+dzgTwDzyrnqyMY2KLIovFWyBW9mQ7WD/AIOx9iSvGaenNWfzseSlAwsEC1U9DER380ST8mO7OQHGl8B3Hcdx3Adx3HcdwHcdx3HcB3HXwH9Uc5OmgMi43flicVH6mYDcgfA8kqPfhd9M83kkf8AMTdQlyYolJxtRRZunsu1Fmc+BsPNAHrjuAfJfUf5mWQJGeioGMpP33/StbKRupJBYUQMSCS8OqV/tIO5Bog0R5Bo+R7/ABwEvHcdx3Adx3HcAvU/qUaZQkeL6mWxDGTQJrdnPtGgtmb4HzwBXW8xjhRpJXCIgtmY0B/JPCNzz1dBrIzp208wSQKySuY4BuSYXXqOGALLYOPsNjYHAbSJJrNSGUHXPAaEsrY6RZP1OUWwVHhI1W9smYlhTnJ6WMij8zqWldgQBSrCpo/4cVUxAsjqZ/PAZ1pPw2iGKpzTSmQhlC2KVr/5aq4LnbAhh4sbbDhi1Olg0Gpi0+aiN43dcmZn69k9R1GzhQoa3Ix3KkmqLaj8OOXzBoqJYVkVmbNT84g4qT8YgHhS1/KwuWl1seYYE9XZpwofGORJGHcqqBcbZdp96IYGHkE0mo1iK4RVgJmVo3XGXJQok+0uzNb5DKgGS7a+NA4zz0r6J06a381DqXcLZ6bDF1LqPu8dpU2FKAbijQHGh8BR5lr+kY7Ha74FroLYJUt+xYBP5YcB9DoWfTrGotI2QRsSVDRZrkGXYhggMdMPIv32N8ynjWNjMVEYHcW+2v3v58cLen53FpSCI9RHC9kB1GAJOzC2MiZH9BAsnwD5AW2g1GAeJXEqOcgVNm4FW9xuOshBIs0Sdwd54dVFlCZonjYIVwCsXYdPEq0VW9Bu1ky97xAIHzX+sJdQtaWPFDs8yyISn7WT01JWjlkxphSkggRjlgiICz3LIDmQ5aV9/BlrNhv9qbCtkO/AWHeeTCGTpR4KQpI62pI8A9JLWNtlNksLo7HYU9NqJHekjKkYruQJASoKqoF0QrMu5UjFmNAvlNBE2LJGuCi2Ys9WTXkAn+fqFASKMfF/R8raAiUlY2Y+CLdiSNsVtScVFYY+/iiSBNVSAKHTPUOoFL3u2NV3N4VSRbMVWzexbeRppwuTvDAvwRnX8uSq3+wB/k8e9HnIRIs6tHfgR1YG2zEkke4I2PkbHibWaBZ2XJrRDZTai2xUtW+w3AutwTdDgAkHPNI0j9WTTu6gDqYgMRvti1ttfsSN/Y7cR840kpDSJgYyAFCkdyewoeQB3bE1iStZUt3mWriU9OOKFumO/IqscQo7MQCVJF7AXW9cDk0ivqEXTIzKKeQSPIsUTD/CZVIDMxNnHZT9x3NkB/PuYNLGsgvNQU6YNm2YDfxkXuOgf1ADwSQBCorRrGaZ5LpQbIIJvbcJYZjiaWxfjhz5l6ddI3YsH7sgscNMoxK2otmZgGbax9xqjwM0HJEYZddWE0gCTIoGJC1h05MirsFPccidwQBVh85RpidYpDfrSq8GopGIGOwFULOxxTHZaGhcAuQ+ll0+5dpGtiGbyCxJY7kkk3VknbxVmzvAdx3HcD+e8z6EEkgXIqpKr/U3hF/uxA/vwHnmPPFicIsck0h3KRgEqPlyxVVHxZBPsDwM0XrdXZVk02ohDOqB3VcMmrDdWJpiQoNUTtxDoeYx6OIxsWn1Ap5ygv6jVZkc0qWSAqsQcQAqkDhI5n6lTUTajNNTBKMGSVgMIjE2UVoQCVMgIujeXtV8BsQPFbmGvSFM5GCqPc/+n78BvSnrWHWikyDqqsysuJ3sHEWfDAqfg18glS/EX1D9cRhzhEHOC+ZHGGQsEUAjNGTYrJz5XgAGu1mp1crRS54dRJ5kU97liBp9PDWyFdlvbu6jk/T4bJliihkE+ohjUD6jA9uQG0WF30oxjak27bHyVZThmkXqAthqGOWpkAIaIucSsKV91Hoxj/Ocf8Qlaur5nSI0cRaX/lJ96pVKGZCSJGU0qXYDEu1scVBm5/6lEarEiMEe2jgBxln9zJqCK6cJ+7E9z+4A24J+luUSTvHPqAhZKIADJGu1qIotjXhs3GP9KkkuUnkkchdqi6mo7jNUkZclgN5ZWyVFzBur8AGiBHxq3pLkrQxEysjSvRYpkVA8qAWY3Vk5ULJJocAf47juBvPeeppYjI9k2FRFFvIx+1I192J2/wBztwHrnvNRptPLMa+mpYAmsiBsL+SduMf0Kh0l1uobrayRexDskZYsqJIb2oB3xAHYhJO/HnnnqDU6/UtpnfdJBjCiqY8xlkOrt2xjZ2Z9ydlAN8eo+Yt/3iBaeaOaTPTHEyyZRGFnhKqgZlBHaN2FmgfIal6V5aNHoIY2oYRhnJ/qIylJ/wDMWPAn1BzyLUwq0MivGrsGdGpopAOwPdYq/dESa/xARtuIE9aTKikwrKJHc4himMWwDD6dFciQCTbAZe+K576u0GlDGSKAxvJmHjOpGW2YYKoDtRZbNBgKAJj3BDRPTXOhLqtTIIccgcBYs9MgOX8KGLMBV0Aos78WOW+oEdZpdUIo4lakzOVWoYrkdmsKrUn7Vfk5F6W5HqtTO+ni6m2OZeR1SNDu4kVaFtliKF7HbY8ab/xV9Np1i1sWpaMyYNJIiSqoZaUSMCTKM/DBFJtQQN+AX+S6yQRrOqgQ6RJWWWVzCXQz5IGUZDcxugW6FjYWBw5Qc71Uv2z6CPxQLvJINvDJcdN8i+FH1xzeNtOmlSNkLFEIsBY4i6s7SgnGJnZO1XbKgxJBvhv0Pqvlk0KZajTEBQMJXUkVtRz3Pir9/PAe59RBHIsmon68iAlAGXEMaH04V/V8M1kAkZeeFkRjmMjyTKjobjx6ZZFryoIXqSsPfEp8ZAUGJ6zmPJqYrPBEW7WbTtg5F+D0vI29xx4/47ymBUVdTKqn7MJNSU+e3C1/f/c8AO1cpkkjg08c1xVYUxxqBZuwqsiLVWqgNuAxBvhn9Pej3hU5TMl+EjJAAsHcsWLHyCTfk1Wx48cu9N6OaES6aSRgQcWGpmCk0QMgHFUfIoEb/PAXlPO2idQ2tRnvp9IO0isxNAFmc7/+ZDfkcAd5vHhJEgNxxRSyhWJa3DRqhfKyVXMtXzR9hxFz/RiIfeDSjZrLNb1Kx+cmaFTZHbkooHjzMXkMytFL1diKwICNGqEYmX7S6MdjdhT/ADDznVsY1/MRlHARi4oqyo2+Q2KEsdqBFld68BJySWWRXSEhNs8jRayO2gRRyrdmBPYSR3KFZOR6LpQIpHdQLm7JcgZkt7kte/Cr6GkJml2IoKpW8aKmixjP9RyH+XGju3Bd+YTzQpJGK60LAAC+nIQTGWNE15Uk+CB88BPqNAn5svIsYRkRVsgFpMyx29yAiH96H9PH3X89Cq+KyLie6RoHKAD7m9iwAB3G39uJtCctOMQ6soodVSzgj3NnvP7hqb2O/Ah+dzQbyxySRtQtwisvzkIwRTWKuqo778By/mYnCNqutmoaImJaYjEMGxo13BwytsMjvXC9zQDURmZYxE4jwmi3xDFsYtwBtkysjqAVrLbccMLc5i1Sp9OZDmxjKMnUUqjAnp5E1jYxpgQw234T/wA8rsoJEkrSW7xhgs613AXurIXa0IyB7lHaF4Bx9K8/LsY5ZAzlEI+bA7x+xAxtbsNn/Zr4y701qgmtWHd3eV3LCscsNS0pC5EgZOqXveBrYcajwHcKn4ic4TTwRGQbPPEuZ8R0S2Z9u3HYGxZGx8cNV8CPU3pqHXQiKYEqGDqRVggEA9wIOxIogjgEzl3OpZdC0yRmLTOz4LCXGoPkM0jrbAmTclQXLLXdlwZ9N8iGo0cbahtRISch+ZO5IsIzReF9yEPyL3AqLTfhzHpTFLoT054UZLfdJgdyJgBYs/qXcfDVXFLl34gyxCeLVxt+Yj6axxKoZ5nIP2lLU5NRofatEkk8AIi9CScs1EM8eoQklYl+m1semeoXjVgpGKFvu/SCQzbkLpedUZNQ9TSkpHAAWEbzPLLJI5U7YRZldrsWL7uGr1L6oWDkZdGdpnLQ5OhDrMxfrWrbqwuSh48DxwH5PylemhWOVxDp41+lG8hM2HeVlUYkKx7SpNsH3UNZChJp1WJldy6oWaZy9NNJX1bffBVVjb7kZUoLGHgPDresJBkJCWBVsxBDCldttYCKoCrQJNWqgE8Tc35Br50VIdDPEqE2rBixVbxJd6G25Cr+piRVKF86X0+kckaM7iUMF6RjRMajtgVfYAEnuI7gRVgsVDS/SfpCF4kkaYSLsenESIC3uzE90rf5mIWgAFA24eIoQoCqAFAAAAoADYADwBxk3K+dy6KSPFQ8UZcavBSqqNqJB2DLua2OxDBbAXWweA+O4AJJAA3JPgfN8Z5ptU+t1R1CCgytFpW90Q1nMoIoMRbWb7eiP+YSJPxN5o0rw8uiJy1BylAveMGsLHjM352pTex4MemOWL1WcbiEfl1PhbG8xQVsMqT+ErgAq8nhEgaNcIoEkxA91jIyc/LSS2LP3KhN+KRNd6XOnfTTrGj9GNXmye0L9cRubofc5JyHgKDtQvZW5a35iSUqCBGEjUV3eS2Ww8mlHsBl4yPAnUcqMOnR2PcNPHAymvueSMFid1NMSa9+AyLQcyMmpRYtO8pbFIs5HJA6jClYFiFsmyxNFWIoGuH/AEP4WGR89ZLhGzX+Whc4navqzGncnex+5oi+AHoqDo8y0OChevFOxo7YEHGM/JV4ySNt2O23G0vCGAyANfI4Cryvk0OnTCGNY1JJIUVZPkk+ST8k8WpoFdSrKGU7EEWD/IOx498dwFTQ8qihGMMSRLt2ooQbChsoHtxS1np3RdzyabT+CzM8SeBuSxI8DySeDBPC16s5ioMcKJ1p3YFIbpTXhpv/AA1Pdv5K++J4BZ9QZyyQxaeIJHICyQKOkSAaznxFhDeyHba2v7TByIfl5VKFtTKA6K7sfqP/AM3pigqJkgUEeFimY3S2xSRjl2jl1EkgfUvWczD7nZqQADwikikHsPk3wG9JaUacSa/U5FpKj08dFmCAUoVR5kerYj4Y+CeAbJeRuVEquqakgZugIjkIFEOh+5fYE9y7UfYrGg5NIjGTVO2mZQFMoEdvd7I+TlvbtZa22UbgF9Lz6b7yVJk2Xe4koilUKOpM++5Xt2q18cFE9PRs4kn+s+wBYdq7k9iDYfybP78ALabrymSKOVlVVXNaVxuxBjDdrKbOSMfZTWw49nls87lurInbSmSBcR5ulEgJLX3ZDE0uwocMR1cagsXUKKskgAbbWTt44+a/mCQoXc0B/f8AgAD34AHpvQ0Sv1C7iT+qM9IeB4C2fYDybAUGwqgR825QdPGZIpp1VcmlAcGwd3emU96/dts24IJNinp/XzTvjCi0dhlZPgEnFe5tiCAoINimI34vRNqcZKj1DOw2ZnhjUf8AuJbYVfllY/JPAVvTHqFpRGNRu9ae+2sZXiYsD4rbE+9GQD4r36n9LicyyiQs6C1j2xsIva3nZxsfBpvOwIqafl6ado5JAokiBxgjYuFZvuaWU7sxBFsw3oYg1Rv6SFjpJpH+qZ3zIUlLFIgG1kAhAMRZo1ubPAANBpkEemZF+q4ekLhZCwVzGWZvDmPFrO4oDweF7ms/5rmTDTK0a5xdZSMX6oL5sqqGKuQtWKsrd9tghzvmchIEhVlk6knaKxZopIIlLKxBUkgivAANm74QDztxCrl5F1BLZSYhjJtHR2ruXpg35JIJNngNh9Jci+u82GASo1IvuCj7VBsABj3EE5EUCaZpHfjLvwz9ah3WCYlWKUhvsZ82aUHf7yWBHyv72ONR4CLU6dXUq10a8MVOxvypB/34Cc10enDFn1EkTUWJGpdaB3JxLY1SNtjVBv34r80mRpnA18qMmIeJKIAKr20FsMwawbvu2GwpekgaSQ9QFpMgCVGTE0oDALttSt4ANQivqMOAJ8+57qdGhgQdWSTLoSsR2i0yMqimYoGNFR3UgO7cLEeRiVV1CrLGyzFxuOoGoudwGLnIMWPhvIUoWt845lBp9QkcsihkiZpAGL4ZPB01ApgT2kb7YhWYNZDJvrHIFicFb/wZZLByqUMGBUmzGWJolj3FnJCg/pzGPmE4g1mKIjIEVSalkPUzVi6g0ApGHwe4gmuPvrn8SIdPG2n0rK8wsErtHGApLDP7cwKAQG7I8cZx6dznqLTu4nCSILZqogKpv2O8pyukUNQNVw38r/DaHTwGVnE1q0aqp7GLHElSKNEj7bc0Pf7eASf+1PMs2BklnRVonNiq/u2PydvF/HBfkM2p1TPqQVixKL1iwWMENugkk2DL5XBWPgG7NV4eTI0mojWDNFkjizAXPOgcI6oFjTAFSQCczYUEa9yfRx8t0cay1kWQMRvlI7KoxyPgEhRvsqjgFTkX4e6qg088U8RIcRdSTpvva9ShT0PANgnc3tTeea6xcQ2iDZVvFqFJX5yDqmwO2xPtxd5d6l088skUMqyPFWYX9N37+DuK2Ox4JOtjgM35MuWt1WodWGrxdkilAzQMQkIAHlQqZMQSBmf5Nzl3qWXqw6HSwgZQiYTynJcCTbmJKJZ2BNFxu2/FHWek49TPqjG8kep6kn1EnK3SsIhibDAENGaxICnivodU8Wm041AIgeNNMHjFamGVWYxqxXe8sEC7g0CfJBBog0OqV5ZH1zhoz5eLHTlStm0NCgf1I9j3ZuPE6HXxSoAqaiOkdGJaBwadGUrvidmSQUyke9EH1r+eyJEb0z6mFkA6sbLkTVN1IjiV3u8bAuiBwC9P6rVadk1Opihh06xrDI2WJxLgQmj56ZYglsbDmhtuCuVmh5poBqU6UnXIKAHBrmmOcUngqxna1FFa3FVxt8cgIBBsHwRuD/B4zf1HMdbLHnACkbdSKORSvwepKMTIw/8ACUBQP8Rwe1QvNPWUjlYUnUgdr4npwqAPtRIXDOfH/OKi1B3bHgNjz49cZh6Y1UcQ/wC76QyzgnJ2XDHbcBY4y6WNu5Fv3Y1fGhconkeINMoRzdqPbfbyTwFmdiFJUW1GhdWfbfhceIh/y8TEzSU+omH6FIqx7BiBhGv6QC36d2fiEQqC1KAWIJIFEmgASfcgADgEP1q4kmh05LCCGnlY3QIHaA15PJh3VubKf1cWpXURifUIAWUCDTk7RxbABlB7iTiWA8npxjwLveotP0UVIgq9SVnctbZEgkjGw0hJxpbChUORCiiunVo0jBSzzjuZyGdIwRXey1m1eSCkajYMovIDnLJ3jLyyEMzAKQaUIt/8yQg4/tGgpRVgkluKZ5+2oyZWDxqVUyPUenBJqlBPc119xYg12CwCl8x57DqpIo2z6T5nMMmcgG2EKCoolcmrUFjsS23EI5ixZkTGNIbVnmYnp+AQhOTYqWA7hk7+1kBQ0XRdLFtRLqFnERH2rmMvAClhjkSRQjVN6Bvhe9c62eWbT6dyFLnIxAKwXIlIlZz5JOZb9OwAvdje0fM45JNHAZW1DQt15SFoAlThmAzHMFs8L2Ck12gcKvNtbIV6jRsmqkm1KO+G+BqEpkAd0AWq/arJIAXOV8+VU6aSqDJtkZVVW+4k5tVRjdvJHcvaxZ8Xf028naq6gyBKL/SSOLE+AqCpFNUwJ7T53vjE/Uuqkg1pUxLccjlFZQwp3MitQ2O7bVY2sXw1aj1I0OhRMi/UkmDkliGxCEKyg3cksgLWxLLsSMiADvrObRSZSOwwUlepGvTR/Oy6iRgD/Senv7A8U+cetI2hHTljSPsXEMwsH7htHlVWMUIZq2IvhO9b83eSHR6iSKMMyMix+Y1IZQRQFsdqPgbqF3FlT9Ja6FNSh1FLEQzUUDgmwFUqCprcm7/pJ8cA/c0YyaePoyCnY/UAKhRQBKxrbAhe1IwC1BaCgWVLXcu/MSqihxCuTq1UQWCBRiFC9S6UJkQA2+wvhm55zVowU08KoG7S0SLkhNAqh6jRxiXxsWIv7TxFpdSqKjGIIRlJ0zIAo7WXJ5aCii+5SyC7UQRHGoUvRnJ8pwqnJjKitfhIxC/WKMfPcSAyk0yDxYvea4zf0W/5fTNKIw6IirGApWgzNJIT5KKQVbHyBgPNAaQDwAvV+no3cvk6NsbRsNx4Y19xHjusV7cBdc8+jZpcIHgQZvIVwkWMAZDtuyij2XuAUfwZ1/OU741a3AIIUi1JHbZOyk/pJ2JFXe3CH6l57KmnZdQ6kiWDphVot/7RZFJ3x3awB3KO0bDgF/XcxiRJZXI6U8sjqrqSTm91IP1sCN9qACLZKbCU5JFqZo5AUSDrYsyqWI7WkalNFSCDaBaUEGyKLHNfpbk6QkmQzUEGo05jQsVxxDSqAtn3NnFiBvkJPfpXl/S6xSCtXqHfTxSZiRIiMUnqzmMfqSUwsoqbkkkgZ9E8uEzOYUEcWTLZFkxgihfkiUjKmO6hCdhTvnNkVYndUVnhikKAeR2GqHtdUD/PyeK/pflLaeMo4oBiF7su0bKWNDvbdm/cn2ocLfqbWywau2Y4MFxYHFWHVJwckgZLZUbiw/zdAj8i9RrohoUzQXCWkdkLBXnxdXIO5PSQIasiz83xY9fetRrJcIpUWGDKUCSgsjKm1bg3bABTW4JuuEd4tO0swmJjzjJgdWzRSNkyF3icSu327eRwKg0l4tstOwq7I2LWF8UKI3PnxwH6V9HCNNLHHDGkTiGKQqASBmCVzfYsdifN++wri16x5hNDCskFFxLCuB8Pm+GJNGhbBrH9P78JHprmo0cRM7SPOsapjkoIJRGkZ2chVxBSFQTkREcQ18FudaY6bSTzyzPJmihEYMzCQkBNg7WQQpDDdaJ38cBFyvmmn0WsMLy5YxIksp3ymLzSytJ/TsWYnwuVEjbgn6n9PLrwjQuAkgcPJE4F9o6ZYgESKCCpX/Nf6eEPmXqWHFpIpYXnnDRTahYTEgRjkBGhFsXN5OciPbahxb/DlpeWZLNY08nTNNsULWAyoQGA2GSsMqKtjQJIEovT+u00WWs5u0YrFEjUVn+nOVgGbbatifAN8fNTz5ZEDmVpIoTnF9NgCd16jCVmd+4sEshSVujSBiPqb15SyBVg6QAKtKDIzkHeoBXbeNO7qPeiKvM9T6sUiGBonAjjRVWMi2IItxYwD2CqsAaUeaqwJ800er1cLBAYtIxBLSZKZWsWzM5znY0asBfhV8cedJyaHTBHbFjSAg1lQAUskZBPY1Xag0TuduBXMvWZljAiaSJiuDliZpZdqJ6ziwjGxSldx4PEYR5KDfmfNOVoItEAs2CMSFAvwL2+OA0eTVacRxhNL1QoIVtRMyqpH9IVWANb9oWvjfghpucx6cqOtGMqtI9WZQKa8UWah3AEGqYXtfChyvlWmdTJJJrA1klgFkUlW85dFdhV/sNuGGWdLbBo4stlxYSAmvIAIJsUSqFG83G48gYk9TuY5DcgKkLaonaciRmshUK2JApiFNWrEmuKUmvmleOORYtUd6UxmKQGhbEk5RAAqSStb7FjSmHknO1EgHUAgBChiAokAvOhRIjy7QihAzAntHa1qeKL8wyAkK8umLxi1YxvGyKjL9wjDrljsLLAijwFLmOlYK8y63CMJg87gun3d0emyLMQdwWFkkDuYikSOc6rUap+kiPJpAM1jgBjVwMcnlYsS2TduWbUbF3vw8eoOXRcw1CRiNmWNR01LFITZZS+KlajFY7d0naq0oZjIvpTTAPEEknxGFRM2QpQLlldlQMKFR2AoA7T7AnNpZNM6GaKSKYdBAWQoj45Wiy7gDaKghBtXPyeAn4j8lMEzyRqDDPhJFIGJtcVFeT9p2+aZfPtpHNfSy6eJXmii1EcZiyJjVZMVcWHWyrsAWGalSfDZDcJ/JtHA6vnGfySqGkjUMjLJ2qWQs23e+OJ3JUADdgA9xcxblay2nWXUpo5Y3IwBpQJACtYFciQQb7T588E4NU2pi02qNrhMS4I3tqSZQQBuArHIf5dgzEcReodIU5RLy/LqvHqjHp9rfCMo5YnasAzKW+dvccDuZyvpOXx6Mh1kDgM4A7S7CWQpveQ7EGw/UxIDDgK/qgBk0oLEyNA+LDYlRLIIi+/6o1r3vYbDhf5M0zhStMMy4zO2aqsi5E7WRDj72Bv4vhl0/1zNqOmTNj+W0unQ30U3jV3cDalOFC7YnwSKoR6WIwMWvpwq8cQUVnMQfqULpUVh93xGALvgPur5wdVy6SGfpq+lXKItiCe5klVDRsnOOhveIPweFrR6dljzUlmfLFaFdpGRc+wyIA+a4kjLyFUDFiQjEh9qGJK3ZogVYP2lff2bfUvodljE0Skw0VZltmUgrjldkr4VvgqTR24ABpNOqGPVakyKsm8eayEzeaqt23IPkD+fBc9J6ZjlYT6gzhWaggjESmqAzdt1vG6CCxX70kRc3CNGwLmVMEQrs9KCGC0LUb7Yjbzd7nWuS+lZH0/VaamuQNGkKdJsXxoIT3DJbuQkk7nfwHhNStJp46WPqLSWoRbZTdglnGRsyMWtj9tlSukcK3JPR5idGd4zhuAsQUlqIs74ir8qgb/ADcNXAKfqJ/q91jtAVlB2O9qdj5u8RlYq42G4B6KAT6vTxMuQVlmJrtAiDdOjZF5slUW2yAYDsDTqPTbszSGZS7hQwaFWjICgMMQVYgkZUzmvbijyDlYTWSkHIxRqtgEC5GLlaLN4CobJJogeAOAm9faRZtMNMbJ1EsUYo7jvDs3kfaiM1j44H+i0haZuggji0ymCJTWRYYnUOaJLH/BQk72DdWRx91PNml1KvSIrZRaWRiDbWubBfIzxdVYiqX3zrjz6OBE7Kyoro2rU4m1Jy0zdt71iVG/uD7AcAzx60SvNAJPqRgZFV+zPIp91jMKAaPyDVEDgR6p9Ps/LZ4RI7uA8iM1F81cyx17bMAo/auPC61k1zKBWUhz8YkGOLAn3JCo38Zfxwx6wMYmw+/Fsf5o4+f3rgPyQIWdu4fd277nJr3AG+5Xa/e9hwxcg5X1WSSZy0SzRiZjISUVhsxsXbAGiL3v+OLHqTlY0zzkKe58k2xwIe8bPkEB9/tFMfYHhm5VCoZXjH0s4o8xsgatmCBQv0pSylvJz/YUFblnKZPzUrTAatzPIkMbmw8gdiznGgQoDkjZQfJFjjQW5ioR4Z9Quo1bLkIlBlWN12UlYkJQByLZlH8cAIOa6OPU6XUiRYkjTUNK3cNyoVI2QDEsFItjuSiiyeGDlwfmcZmik/K6SUNtEqrqJdyGMjkER7+y9227ewBGWGGN1A0qLPEqJIrHNI5ECd8jC1VSzghQKJUbHKj40fOpR3ZXIFkkMjbEKWNyBmNJewVSCfbItQX1/wAPfRqyIzdSGV3nm1AyRSuXTMcYssQr9Vb8swrIqQEnXlZ2/wC7tIlihnZaU13MxBNKa+wUoxoZVlwGgnRI0RQBrhR5WmkK5tSRvm2YO5zjABGyua74yWUeUfh9qdUFEI/qDB+zAX53o+arEfz5rjTX1yNp4IogejBJp1lzQCSXpui0E/pBXIsf6MR715m1qQa+PVpIwhJaOZpOxMZLYMLAsJJjuxFBthQJABuSfhBMgVZ1V1C+BqXQ5Bg12sR2PwP9bLEu/JvQemhKydHpy3ZAlkkUn/5mx9j9o34g9TfiRHpRGscTzSSsFjA7EJsDdm3rfyFIPFT1BFzBtNK8s4iUo5KRoDiBA7UZMgw+oALB3/a+Ai0UEUiTavp9Przs8LMi9RhgiklrUrkyMwAkVqre9uB3PNOBDLW2MTXYBxUodjluoJAPeArEA5uQtE50EbHpOyYhYzR7KVQAGCqAvj3DmrAUbV5AjcEBk22qiFUm78UqnzdrAx9ybPAd6b00MbQN1KRdMZACdqjEcdlvGIot/OJ/SOB+j1Eut1UWqUgBEIiDgoJJijuoKY2FUnayDioJ+5Sy1zzlE8ESQIHeLJguDAv0m+pMiM27X0wRVg172au875q8Gibom8JJYsmc5K0qWGiY7V08GyvczEg7bhPr+bLp2/LxAtG8kQbUGYqT0VyJ9qUlWJxIpKxHcODnJvWiJpnlhjyiU4s7HEAih9i2sa+SIwSa7mx3JpfiNEs3L9I+kAGBSdFTYBCuOQ2o4MyX7gb8Lf4dayLUwyaCRmEkhcxWxFBULJjf3nIsSDd7n3NhZPqifUzDSr1XkeVTu7DEedvYY7GySwO4NgDghzD8jpyE1GtCrC6sINOrOxcGx1HqmKk7KFRUJ8C+Ael9NavT6dtZEXDMJS5NMyEmUOS2xGFbnei2XkClHWRdKMRZqVdVlcruVsHFGaxuR3EfuLN8A6av8TVVsNHo0iVipaSbvegbBr5ytiO42S1Fjuq8w1seWU05naT7nBcIhsBiCRle1k49ovEMSKGcogSQle5nP2jYe7WXZyAo3H7/AAeGflXJdMAEVpJdU1spjImgiAaizBFYvgQrkA0TQvY8AZ55zM6eFEQxxNIxOckZ3+l2ixYjVA5CoAxUnc5ZErfJeaGDTOoiLZVbFSi0LGxfsJqyD3EXsAVJ4YNNIYz/AIJkeKUgtKGDLIxJjihTd5NQ+zu5O1sAyjfiXV+ouYMXSHUhDCgLhmVrbIhqEmW9kDADYkDaiOAr8m5BHIyMmEWKl55zfTUYA0MwA1DbCgvnz3Hhk9RervycgRXLwOIV2+6MBCpVz+lyO6qBNi/B4TeZa3WzMq6iUSKzV3MqJs19nhAaIsizQJ3+029WjyMokmVhiy/TxKu2WTgAFhSKpZvIugRZNhB6n5THKkepJcK8UrOSLxKzsj2BZ7mdPc/G44L+h/WEm+jSQnFkbqNvKVzXrhGJx23NkWLNXtwnav1AxfVYXjqQcv8AIGlMhAFVZqNTR234l9ESkStIr2kSlyrfaAPtVsvsyIBJA+0P8cBvvpvXOwkilbN4HxL1WQ/STW17GwPjg1wv+keVtGjyvkHmOZVvIFARhv8ANiMm/wAzN588MHAR6idUVmZgqqCSxNAADck/A4V3jZeX66dbV5lnmW9io6WMV/BCIhr2JI9uPn4h61kjgGGcTzxiUH7cRbLmfAUuqqSRVHf4NLmPqp52GnRBUkbhwaJPU7IFA8jtbrPY7QKu74Bri5bGYFiw+mFCqv7AAD+9Ab+eM551zmTTaZNUjYseYatT47lLTxgG9iAUjNn4HGnaWLGNVstiALPk0Ks17nzxnXOOXsmhnglgmZE1GooogYNHK7spUEjMqZQwVdy0dbeeAI+rgP8AEUbOnULD9VafUkfyaVf9Bw6TThELHwAT/YAn/pwhenObwScuh02qmRJ442jKSN05F7XiQujUy2jVuKv34e4IWMSqxpsQGI+caJWx87jbgMt9aaTrxw6toMGlUBlGLlW9xKd+3xa7XVHzXCpy9pAzQzGxCDLGZVpUYNCylqPllAjNE7sD534fvXqPFpoYFYdq5dq7WrLTXll22SSTve95GkjmWiZdXOgBBliSJVY4jJoQtnI9gJfLFiSpaz4NBb03KQ5KhgyEwiRR3GUKoClFUgJcgyoblgAPB40H0HOY4zpXZCYyyBUOVYnutgaNhlJAAAbNR4oKfLdIsk80enmVpdlWntjfUzkB2CqEaPuUEbgi2xIs805WdDI00bK0sNOyKcfpgGtstmZiwVKPblZZqPAHfxN9NGaBpogOoi0+9Ax9xa9jut5CtyC6+GPCR6B5NJqGRD9NohQxIFq4DPKygbNWKovsxvwpB17lHN49VCJIzkrD3B/0IIBr+RvwkwmXl2qeBVDxyIixNlg4UM+NNiVLKZCuJX+lie48A1H0dBeylVC4hFalFeCvuK+LxNmwTxAPQ0VqepNsMSeqQSN63FEb0aBrYbcU1jmI68WtnTpsUljmiE24IBpIqoj+pLu9/B4tct1fULYa2UlxSh4CqqwJyKZoDR8YsSB7HgF31N6WOkCazqdRdNKj0RgcT2tmyUKUkNdeMhQ92j1u/wD/AFupI3HRf+CK/b58f34E8y18hZopNYlM3TaGTSsqsDakBgxbuuw248bUeO5cWn5EVcU66eaJh/mjDxn/AOpOAkm9M6nM0IWW2K9zLjtsMQDQ9uwg/JPA7UoyELJpjEfKlCxXIDcqQXAuvtVcq/V5ohzH1HNSuuUUdinZQMrANESCgLuj4PsduKc3P9Y6vQYLXnFo2rxkrEfvuyhgNjXAQarTloncG47tiO0qa2J8gsDvkvVcEfp3HAOPlR/JgtqEaNysbPNarKtEJZZx3qrYh0PhQGCFARfn0h1QjB1JkkXD3CkSDZrRNqO1tR29vbiLnnpnTquOo1M2o1CUxjhwJHmjI8gOIB/U7KPge3ACOT8n1kVrDG0+kZm2KsUQ3uyIhB9qyRSCCSB78BtbySDTCRs6CMSqBmh1kRyABUSKqugNC1FgeCDtwdl5uqQYLJNOVokLzbOTyMu2EY+bFf8ATipqedaTUSpcmqXEUZH1b3vsQtM7KodQNlYkmwFG/ACJOeo0Eyfn9SocqhZo2uRWVVYOiPWQAZu4sSte7HilHFhGkxmheBmj6sfUIdgoBKlFKkjY73dFbA4k5nyrVM507JLLqHwIIcFGjAbG1IG6iu4kedxe/HvlPpPWiVoVjeEENjkAA10NnYhGDHY0WAB8VwHp+YrpYNZB+WQTFkMb5bRK4FiMt3Bva7on32o+fS/O25TqROyB+tGhX4KNgxwYbFtsCx9/Pg8S6WUafVN+a0DTl6Vo2iMb7qFJUKKJpSNtmOZBHDXLyDSfkGVEYZSDppOFOo7rGCBGZnIbHagRRPnfgKs/OFlj1E8COkUasRIxAdRK1SvDtZeh08vbMCwL4H8j9XarVPHp9NAqoih1jpTtl+khbuqBdjV2TjfAbncjaZm0SFo0iZ92NswkET4SKoIsFFahdHzvwIeRwuAko2aCkUCdgBR7QR8f3O18BqXrjnp0kAhrTRSjYvDLi5IH6oFGRtT4Z63vfxwkenY53xeRQYgvRjMpChVNMekWZFsUBSmxkSPNmDlmhM75QqSYFJkEuoVSxN5GIGiNyR+o3jZ34O6Tn0sOocLLJE7FXJZEditANc0kgZhVbLX3HxXAAZvRs6SYdEBWZiv9b1eHaxDKGOKAstE3V++s+gfwwTTQRtqAHmIVmWlCKQcgDiLcq1G2JGQBH2ilPk3rLUyaqWZGgwW1Q6gtsCQSwBcEnY7ZbAkfuW/TeuJhiGwkthZjXcC6ICCRhW2z5kbnYEUQfgOPvC5ofVomdVSKUbgNkt+Q29KSVAI8yBQRdWduGPgAvOuYQOksDyxozIy/UIABI891XVg7H/TjuT8kSNI3fCSZFf6oWj3nKTEkmlLfv4riP1HzMr9NJQjlciAvUashdIsiv4B3AI4X00mqkSo5bjZaxeKSOMjybsPj4IqgPb34B4OpUJna4VllYxqru/FVvfxwtaB35iRMTJDpP+UisUecf1ykUyx/0oCLBtvIHAzl3p2DVUsWmSHTmhO0YxWYqb6ceOxiyHcw2agu+/BnnHqtY5Py8Cmac/oj3KePu9lHwSQBW5GwIfedcs0McLJKkUcbWWoBS1bm63Pj34QPT/4gyaN5IWR3gjLYrKSsyDchQe7Jaqg1Y9wLUBZPmmmmkAa49ROcahWYB9iC1yCiKIvpxBTtRkI4s6Dk02NPFKzEH6YiwjHjFbJCYjdjuSxFk2RiEPqH1KmphR208ilXXtLL1MchkyrVdvyxXbqA0A3DV6Y5ZlFI08AXqSsyRuAzKgCpEGBumCL49r/ngJqPSs7UBCpUju+viT3Liu0JoAAjarNHbBMRvP8AlPNCqdbVwAWkSLFnbuxCjIdgJP3GzQANAe4DeaaYRwvzCY9800hTHteNVcpEkbLvkVAGx9zvQBHnlvIemkrSyhetIqDqkmmr6zAnukEakxWdrMgOwHDb6m5TUel0cCFilMncAKQBcmJvxkG8UX6Y3s0C5j6J1b6dg6urYhRHC4WFVUUB3zVVbm13999+Al9Pc2ZZ70agw5OWiQhhJEoAzC0CJyxLmj3AgHehw3c70n5vSiTTuokXvhf9OQsU1jYHdWBFj+VHCPpfw1aJmkCzUQFrrQqQtKxLlVUE534YbX5Bri9/xIcslJadyoIMySPEzP2gZdrlxIFAb7VDgbizlwBMepUhi6UChHCl26rZSBmYmTNLzLZGy327g+CLWtT60MbZSajURvQZSVcxsCbr7WSrIBwVq8e22g899P8AWDSRthKVKk2QrrRADkb7WSrjuU+NiVKHJ6W0ki96y59yzQvNGHVgLItmWwfuVlUgij+3AWeXev8AQ6pqlhTqB0BlUtgWNDJXxD2L9xY8X78Nno/SqdK2zGOWXUOuRJJR5XKkk77g3/fjL+YehdGpDJPqdPJVgs8Jql85ZoSPcHYivk8MKeuDEqI2ogijRUVXSJ5CbsAAUFAAAHuPG588A4xzSaMESDq6dawdATJEgUACRdy4G/etmvI2J4NaXVJKodGV0PhlIZT/AARseE2Pm+udMonVh/UdPktA7kFXUePAJ/04DTeno5mRiyhgCxeH8vpsaIq2VpHs1sQfngNG1/KIp8TLGr4XjkLxJFEj4NbX54Wubfhbo5R2J0SFCjp7CgQd1FZE1RYnKvfi5ourp4SYdNCI9msTSSFtgMqWIlmI3NE35vfilqfV5DdOU4B1NGJDmvjfv380oGB3IugCeAqxfhbCziWV3DrYXosU7e4DuNyC1O6Z43e2/GXS+kfy2ds8rRtII1EQdLUn70KSIARuQxX5PGmPzzGFHbXTsovKUQxKNv6gaZjdL9PLfb9+COi57+YJXT63OVVLdNo09jW5UeN96axe9cAj6b8Pl1zLg2ngfAnULELAJoR/QDGNWIFkq499jdgK/OZYZotHBHDNHFJT56YLlTEd5kLhBiAL2of77BFzGS2xXSISwzvUWcqG7BU+6gvlvFcQcu5NqNO46A05jkLNKx6gkJ/QARYIHgClCgAADgEH1DFMGWb8tpmUEKsOlaVWyN45yxxqzC78FRY4VOZ+qdZFDiYUgLMSGyZ5l38o8sjsngqSuJ3422XRNqUMeu0kbKbQEd12fYVki0BbEg37Dippfw85UoYro4Ppk5Ei6NWcixN7EHewOAwfkJgMqJNlJZJLF26YsAszLGpkY2LNMLv288FOZ+nlWLKLVaSU2KjiVhLhZNgS9xAIF/yd+Nc1PI+Sz2pTREnttGRW8bUVI3o3f/rx9/8A4+0J0xjgdVQ26MxWdF2bIqJMgF7iTRBO2+w4DIeWzaaBUKzaVmplni1EUhLFgRtinao9qPm7O/FfSafSOYwQ6OqoSdpNO6lRliGQFSFPkk7/ADxsnJvw2ijjeCaQarTuqhVkjXND/lkHdj4xF7b8Q8//AAb0M8OES9Bw2QkBZyN7YYlqo/tXAKMXPBFp+jEmqkha7jS41F5FhsS2B/dwar+OL3onSwRTGefoqpUqioCyg9pNZ1IXtWACo1j324I6H8Ol0s0ShJZ4+1Xdq8lT9RcWtMTQxZT2nZtq4vL6Bn0zudJMksTtmdNqQSuWy2sgtlIj7Qd7974Bt0XJUVlkydmogMzHYHegopQP/LwT4WeXw4yKn5OTTd1loumYXAU0HK02O/gqpsDhm4DxhXvwm+ndImtOq/Nh5JI9TLGYZHYxogP0aivAgpi2VG7O/DqeFr0zABqeYsB3HUICf2GmgK//AHE/G/Ae/UEhYroYaUyJbkDaKIGiQtUSTSKlV9xOy0ZzpI9OgWKVIRkC7OAzP4+5mYHI1WRs/wC3C/zydHm1HV8M8MCbRn7FEjALIy2S8te/j+OBEvLtVFJen0ZdVK7zGOOxvfTEcgUndfJAIsUPcH7V6+BkonqL74d4HxljYF+1+eIdLrsEAi00uPt9ijff9UgP9vPCJ09Q2Ik18WDBTJEumQA0N1FK6Mcv839+Pk50aZNK4yB6hCQoG2oBv0/DC7Pg7+3AaPHzM4u0kbQqgsmQpVAEk9jtQAHvwF5dozqp49a+YjRW/LxEUKZR9Vx5zYXiv6VI8G6Ccs5lHPD0I4p5I2W7xlisGx3FCQw+QrC/ffiro/yRIjmWBggOPSllEseFUKLEqAMd8lA8cA2810kqzrqI06y9NonisBqyyuMkhS1gAqxUHbce9blqculbARRJKPMMiYSDa94nq/8A3gCD7E8BXn0gmUjSmdvIklkaV/asSS9Df224t6doJarTT0pLL0JXCrRIJUK0ag7nZRvfuTwBjVcm0EYLmKIHx2gK2x+1SKPn9INH34Ha7S6OfTyQpEqPJHJGgMWwLggCwCF7qIFjj6/o3SRgt1ZYxQY5yLt4JvqKT42N/wD54+SaLQxhUmfqPIpdWVWtkJNV0Ria9qAvzwEXIPxIgl6aOyRs4jCpl3qxtZFce2MgC7ezKdgb4zvkn4hSRa1zrSHJQxSHoh9o2JXMIV7hm6+PGxXjSpNXpyrKdHqNQGUZZ6WyUPgFmVcgPiyfPk8KWt/DrT66SRtPqtRHMF3jlRlvchc2IDMtbA7ke5PjgGqDUaVoi6xaXM96BEBJyG7tGQjAVW52/ffijHzZZgxhmtVyWRESTG6FAALQFbA2bOwbjOeTc31PKdT0NWX6aNQKEFlJAJaMG0ZaNkVZs7giuNl5N6iWZGKS/mHWskVBFKt7jOORxW1b7XV+/AI3Mi6Mb04lK9z5PGr1gCMUIeZ2A97Wvt2rj7G/UbrF1hSgFDYsRY8kyGUgd1drJ3DccMrenNQWY9NCrMbzwJvIHLE5qR59wf22s+tX6f1TBUMcTKCT/jyKmwOPamI99+wj9j5ABo+TuyEUWsoSxZU2IFU1Bm2O4Ao3v53BczlEEkcaJg0hsiYOFsNXYEtnI37sthwwyeiNSE+yFSWdgF+tjfg4yhAxut7U0B5quI+Z+ltbOUd49POqkArIrrKBXcFLlx7k0GAPj24ClqZpYolLajTRv4ZxgNvIom5bG9bjfgXzDmi3Gs0ksj+EkeANHup3R3eS1HuY0BJA8cGdR6KzDiPTQJ9hwjjIZaY3/isYpFPyBex24n5noW0wJmJjQ33h+n+nanBwDbWC2BJ8D24BOh5FgakmRombMtHIuS2uzPC6LIxB37RdHbizBoE0NJJqWk6hGzpQcKwNC2NEFve2/wApscMOm0Skn/usqsd1Yx9QkGz/AFLJsW8ECr9wRxJruXM5bJDeBtlhlWm23dggcsa+aFfJHAXPTvqSIRkK+qAX6zFUQxhcRkqB1DCO7rFFPnf5v631KHpsHcFnMbZnTqExWu7M9QneqHvuFrcJpuTyflgG1Ma4sLd3aMgMP0xuhjjc1Qem2sht7HQczxh7AWAHTt5WeUi6JDxyCxfkgVe1jgAOq1KqxjGiRlyNjAZgGj39wYjBj3urKf8AbiXXenAillaCN5QUC40FUnsyBcxqVOOJDKzAUBZ2p6uMqDGJHqNaISQRKAVuP6VAO5OOWeZJ3O2w8aPl8hiaVhKpDXm8eyxrYBMkiBLU7KI2VvG2+wSPzXWaWZMZ1SNSMgjOEBLbl1Ng+cbC0SwPBbTeopp2DtIDlVPE81n7lTGMMojO3snduSBXGetzHUF3EUsjiiXOOJUb59y2F85MAQPm+Co1n5SAAuc1ClYyqNGWtjJt9SNsUashTC/BvgHKP8Q205Jl1fjEBJYmcf5j1IwzG6Iu9vJB8cNsvqFmcyafUQurKtRyKwjFWWYTKpb/AFFbcYmnPdWuCQGSEsLAQFWOTMWOKbFbNfb4ugN6cPTsPXhXOYuRa9Roypon7I3Y5I3v9L5O/AajpOdOa6kYxONPE3VQksFqwAR5uyKre+C98KnpdR1mAhCtjbMGa6J27GLGiR5v28cNfAVeZczSBcpCQCQoCqWYk+AqqCxJ+AOFI6PXrPO+mAWKZs2EuCyBsQhMbAuCAFQhXC+CNr4dyOBfPde0KhwYFX9TTSGNR8UwUi7+a4BE5p6I5lKVkjlgVpWudJPqqCAojYKykM6r2HxeCm9zXzlf4MFpzNr9U2p32VbQEXtl5pa2wWh+/B6L1XMzECTTACtkBlP9z1Er29uC3JuaSyvvJA6DzirpINj+lmYHf9xtvwAvTegentG8caitxEZHIF1mZZGBoECwL/f247WelI48ZHnSHE0GVAgBJ9rarP8Af/ThwvgbquTFnLpqJ42b+l8l8UKjkVkH9gOAV9PyvRn/ABTLqpAS2YhnYE3sSEBjLD2YUfj3vzr/AE5o5FNjXRjya/M4k1/QwZTttuNuD+t5RqCBjrSK92jF+PcoUBH7EEcKXMfWc6lRHIklHzlFuLq6G1e/z4/ghPp/T2j04+nO6oRbI2mMitsNwrR9p2H21f8APFjW+peXQ2ZI5GDFbDQuVJAoELLsDRrYX7cDf+3OtHbJpoJoz5KyNE38fqX+978VpPxACUTpZYix3Ma5IvgEmRWG3vZongDek9U8njxkEccLHdSdMRIbFnGlLD/biRvxR0BrDNsT23HhVDes6IFfqoD9+APKvWkTswWQ2DbNmAaP25XqVPjazvfng3p9TJMLDT/yubD/AEi1jcBb0vrOWZcooNORe2Wuj/3wV6/jgvDrNURtBB//AKWI/wBRBXCnqfTnWP1WcrYoS6bUNX/maZh5+RxLo+SR6V2w1ccahh1liH1G7aVaW3G++5J+AOAJzekDNLJLLFAGYowBJmUOBjmQVTuCUF9hufJ4EeoPRyQHqAFYwBTI2DwGjk0bj/DQmiV/wh7ooJcSa/1o2ljVwmpYE1jOFULY7RnjmzE+EFknaxVcRaX8Ss3XPoqmILKXqSzexs0GFXiufwSvjgC2g5xqoFiEyvqUdGYukdSoBW8iqMWsEbJTeaVwMuGHlvOYtTHnBIrjcWPY/DDypHupAI+OFDWfidCjHEQYpYbLUosl7UESiT/G3txBpvxAVgZotLEjShbaSfEtQ2vCNySoPlgP2JHAEea+itVqGUvzGVE3zhjDLGwN2Ms86uv1eLqr4p6X8MoEU2HDASKGeQsDkNmKihQO4UsTXkk8JnMfxY1bu46+nSIA76eRb/jOZGPvVqg3vfi3pfWS9hOhk1TMwUNPM0+7DIUqwkAlT7AeNrrgHTQ+m07o9Lqo1iGKyokaOz7NYmkBuiNgBjVGvPEus9A9WaGeTVSM8JPTXBOmq7UAlVYIsNd+L8cAT+ILxq6w8uMMwxLh0ZUYfqZFCK70KG4XyP71uY+upSpz1kkLElQkekWMltu3qTO+J39wD714JAlqfwj047+pK2KmwCiM/cWppMdvYWKO1k8EeV8l1MORhMzKVOKz6wOi2O3E9J2Fe25HzfAblPKpHbqTPqLIBQqJJZAa3IkmBjB+CkYr54tat/yS9RU5pM70v6Xarve7CivJr+/AXZYOdYqFbQJQok9VyxoWTSKASbOw4SpvRuvTUmV9MGaR7Z4ZMiP1XGTTL3KBT2BtR4ceW82lkkPV0uuRFpqbpyK2+2yjIEGmGJPg3t5Fa0tJKxjkmiAzxR4tU1MPLSFkKU4vattirE7AAeq9JBQ02s0zIxPc7SOZGLDv+pAWTfdaZSfF+Rxc9KekQ5MMZboK1TJMMi4YXSyRsoOxWgyBQCTWR2swOxI6skjsoa3WJ9trxDT90m3uF2JAAPjhH9RavVsQY11UULrjXTlCyEElcl8NkuIsKgF/aK4DSIfRMQmCrpwsaDHqB4ZRQArqh1EiAgVUbb3vXHnmP4PxTByZMHZgVeOMjEDbEozkNYuyd7N/txikZKHpKCsmVtQbeiSAUPnfclwBW4G29ib1tqKRE1MxiHZ0MmVQP0j6ZUsbv3P8n3DSNL+Fmq0quIpIZ3kIGTJQUBv+YXfGiPNRsb8V54Ocv9LatMkPSkKYDIGRW9zs0gKbA0MB8jY8ZppvW3MIXBfmDBr3iNOEFGrU2Pha/qqwfds5P+IevjwMzRyAgEqY/q0QSGAhJtR7mrG+23AP/pWVkyjdJVYkk3GRECNu2SqbLzYJv4XxwyXwA9K88OpDkhWCnZ1sA/tibIIFeTuCDtwe4DpFJBANGjRq6+Nvfhe1XpmaR1Z9UGojtMVAL+sIVcMGPySa+Dwx8dwALV+kY3FB5F2YfdldrW4kDbjyD5vjyPRsRk6jyzu+OAPWZKW7odIp/wDt/PB/juAB6j0xEFGMaOclszF5e2xlRdibrxv588Jet9TaXTmUNHiUYKElhmJAFZEOzmkxF5KoAsE3uONQ4hk0aNeSq1gg2Adj5G/sfjxwGcN+IqrGEj3CR9Rj1TKMD7M5p0vwpvKyuxvibl3q7l+rJj0zxq6/b+aD04o3iWeyQPk2N9vfh01HpvTuKMKAe2K4n/VaPFXWei9LLj1Iw5Whk/exAJpWZrJUWavcexHACJuUvGuT6fQEexW4q8UcmuvfxZ8cRvq50IKHSMRRI/4hKvj/AC4Yn+DQ4MH0Rpy1vm9VgC7DpACqiZSHVSP05V+3Ezemwu8eo1Kft1jIP9JsxwCxrufcvkIfVdB5V2HQYsRf3AsrAHcfNcA3blK5LHFrYyo8xGVF2uhmG3/vfGi6flUgOMrxTL+8AD172Q2N1tYUfxx5m9G6R/ugRt73BoGye1bpdyfHzwGYaznRVGWOWWTKrTVSdVBX/wAaHHEEDcHz78eOZ8w1JSEQmKZ3bePTaf7dvMkgOCk+wC/340bmPoDTyoV6mojB9k1EmP8ABR2ZCP2K1+3C1zH0sdPPFEsqu0pKo0kEb4UrNuCLOwrsZOAUZ9LrI2EmujniEgYIBN2qOnTAhXJDGvJq/ihXBTk/NeYzUPyrTxAiMiXqqF7QXalIjcbkCj8eK4eU5bNHAGGpYnBmIKAjYWQhJyQHYfca+OBvpvmes5iua6ldOtVisQkb2/W5q/3x4CHQcv5mY2qPT6Nb7RGEVgt7ZCnUNXvkfPjinq9ZpYGy1mqjeZRVtqVcjYAk6c9hb+VobbfLX/2DhcD8zJNqq/8AayHH3/QmK+58g+eCWl9NaaMUmmhUee2JR/0HAJHKfVfLumwWKScnuJOnVy1//DSqv4X5oHevqa/Tt9SSNIy/iOTl72Pkq2CE5bXbHxw6S8gSTISPK6n9BcqlfGKYiv548TektM1HpBSPDKSjD57lIYj9ieAUeXepodO8j0xVgqpHCr7m6J6PUZB7C1pvuBG3EXMfXsbA9blhncWLCqyfca+8FlFb+PJ9+G2L0RpluhJv8zSfA/zeNv8Arx5T0TCGsPOBdhRM4A/3yP8Ac8ArLzzTTsjRaBQtgFm+n5Ir/DBB3Ow8ncVvxGNZy9cSBq45dgESXUxgMd6ILACj8j38Hgn6t9J9NG1K6vVARKW6fVLhjVHebqBTRItVvz54D+kY01sChYkjG8RMlyOQpsZGMxA7sdiv83wBtOcRshdJ9XioLMTJCAoDY9xm8KdyD4P+g4Gy81MmA6squQrMNUkWC7A4yHtKE+Bgtn2sb8Mg9EISSzruQSEhQeAQo78zQBofHFdPQMbNmXFnyVjVWNEEFiPJsA3XkcB60cWrU0RpUCbiONSzSbbYuzpi3tbIR4NngdN+YkJIbEj7ukbJOVNYjiBJ2PiYV77b8WeU+hTHIz/mLCsWQdGPINuMi7BrOJxNAX588FeTenSmUk8gnkchgxiUFe2qU7mqPz8/PAZxP6a1DSMXnlmWTHHKQRtGQSyAK0wsLt733bCxZq6r0EBU3VmWTEsWeQSbgdvU6a5pXd7MBiONaX0vphf0IzZs2oP/AFvjzrPTEUhU5SRhRWMTmNTvYyCVZHAYf/2QxmV8llzOy1kTYsG+mR4o+Cbo1wf5fykMhaJJiVZAYkzZ0DEnJiHG5Htje+6Dzxqn/AF95tQf/nuP/tI49R8hRWVg8wKm955GDbHZldiCPfxe3AUvR8FQhg8pDD7ZFxxIYggKd13B28Hz78GTH+/E3HiuA//Z"/>
          <p:cNvSpPr>
            <a:spLocks noChangeAspect="1" noChangeArrowheads="1"/>
          </p:cNvSpPr>
          <p:nvPr/>
        </p:nvSpPr>
        <p:spPr bwMode="auto">
          <a:xfrm>
            <a:off x="63500" y="-860425"/>
            <a:ext cx="2533650" cy="1800225"/>
          </a:xfrm>
          <a:prstGeom prst="rect">
            <a:avLst/>
          </a:prstGeom>
          <a:noFill/>
        </p:spPr>
        <p:txBody>
          <a:bodyPr vert="horz" wrap="square" lIns="91440" tIns="45720" rIns="91440" bIns="45720" numCol="1" anchor="t" anchorCtr="0" compatLnSpc="1">
            <a:prstTxWarp prst="textNoShape">
              <a:avLst/>
            </a:prstTxWarp>
          </a:bodyPr>
          <a:lstStyle/>
          <a:p>
            <a:endParaRPr lang="es-CO"/>
          </a:p>
        </p:txBody>
      </p:sp>
      <p:pic>
        <p:nvPicPr>
          <p:cNvPr id="10246" name="Picture 6" descr="http://t0.gstatic.com/images?q=tbn:ANd9GcST-p8K_MM6zanT27hFCyEGD5W3d1LDIicvysgJ1mpsa40fGOoyVg"/>
          <p:cNvPicPr>
            <a:picLocks noChangeAspect="1" noChangeArrowheads="1"/>
          </p:cNvPicPr>
          <p:nvPr/>
        </p:nvPicPr>
        <p:blipFill>
          <a:blip r:embed="rId2" cstate="print"/>
          <a:srcRect/>
          <a:stretch>
            <a:fillRect/>
          </a:stretch>
        </p:blipFill>
        <p:spPr bwMode="auto">
          <a:xfrm>
            <a:off x="5580112" y="1196752"/>
            <a:ext cx="3312368" cy="4608512"/>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 calcmode="lin" valueType="num">
                                      <p:cBhvr>
                                        <p:cTn id="7"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8"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9"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404664"/>
            <a:ext cx="5446440" cy="6453336"/>
          </a:xfrm>
          <a:blipFill>
            <a:blip r:embed="rId2" cstate="print"/>
            <a:tile tx="0" ty="0" sx="100000" sy="100000" flip="none" algn="tl"/>
          </a:blipFill>
        </p:spPr>
        <p:txBody>
          <a:bodyPr>
            <a:normAutofit fontScale="92500" lnSpcReduction="10000"/>
          </a:bodyPr>
          <a:lstStyle/>
          <a:p>
            <a:pPr algn="ctr">
              <a:buNone/>
            </a:pPr>
            <a:r>
              <a:rPr lang="es-CO" dirty="0" smtClean="0"/>
              <a:t>    La red del Evangelio no prende sólo peces buenos, sino también malos, y solamente el Señor conoce los suyos. </a:t>
            </a:r>
          </a:p>
          <a:p>
            <a:endParaRPr lang="es-CO" dirty="0" smtClean="0"/>
          </a:p>
          <a:p>
            <a:pPr algn="ctr">
              <a:buNone/>
            </a:pPr>
            <a:r>
              <a:rPr lang="es-CO" dirty="0" smtClean="0"/>
              <a:t>    Es nuestro deber individual andar humildemente con Dios. No hemos de buscar cualquier mensaje nuevo y extraño. </a:t>
            </a:r>
          </a:p>
          <a:p>
            <a:pPr algn="ctr">
              <a:buNone/>
            </a:pPr>
            <a:endParaRPr lang="es-CO" dirty="0" smtClean="0"/>
          </a:p>
          <a:p>
            <a:pPr algn="ctr">
              <a:buNone/>
            </a:pPr>
            <a:r>
              <a:rPr lang="es-CO" dirty="0" smtClean="0"/>
              <a:t>    No hemos de pensar que los escogidos de Dios, que están tratando de andar en la luz, constituyen Babilonia. </a:t>
            </a:r>
          </a:p>
        </p:txBody>
      </p:sp>
      <p:pic>
        <p:nvPicPr>
          <p:cNvPr id="9218" name="Picture 2" descr="http://t1.gstatic.com/images?q=tbn:ANd9GcS8ORJ90XOYyL8kwH_8nJoGf5YxaFHaV0ycfNM4oOCjAE0wJJ_K3Q"/>
          <p:cNvPicPr>
            <a:picLocks noChangeAspect="1" noChangeArrowheads="1"/>
          </p:cNvPicPr>
          <p:nvPr/>
        </p:nvPicPr>
        <p:blipFill>
          <a:blip r:embed="rId3" cstate="print"/>
          <a:srcRect/>
          <a:stretch>
            <a:fillRect/>
          </a:stretch>
        </p:blipFill>
        <p:spPr bwMode="auto">
          <a:xfrm>
            <a:off x="5580112" y="404665"/>
            <a:ext cx="3240360" cy="2808311"/>
          </a:xfrm>
          <a:prstGeom prst="rect">
            <a:avLst/>
          </a:prstGeom>
          <a:noFill/>
        </p:spPr>
      </p:pic>
      <p:pic>
        <p:nvPicPr>
          <p:cNvPr id="8194" name="Picture 2" descr="http://t0.gstatic.com/images?q=tbn:ANd9GcQYHrxUQVk6d12OiwB2h1cjAdjn5_k-pZn5fWOzAvnSZSv6QLxK"/>
          <p:cNvPicPr>
            <a:picLocks noChangeAspect="1" noChangeArrowheads="1"/>
          </p:cNvPicPr>
          <p:nvPr/>
        </p:nvPicPr>
        <p:blipFill>
          <a:blip r:embed="rId4" cstate="print"/>
          <a:srcRect/>
          <a:stretch>
            <a:fillRect/>
          </a:stretch>
        </p:blipFill>
        <p:spPr bwMode="auto">
          <a:xfrm>
            <a:off x="5796136" y="3501008"/>
            <a:ext cx="2952328" cy="2999979"/>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nodeType="clickEffect">
                                  <p:stCondLst>
                                    <p:cond delay="0"/>
                                  </p:stCondLst>
                                  <p:childTnLst>
                                    <p:set>
                                      <p:cBhvr>
                                        <p:cTn id="6" dur="1" fill="hold">
                                          <p:stCondLst>
                                            <p:cond delay="0"/>
                                          </p:stCondLst>
                                        </p:cTn>
                                        <p:tgtEl>
                                          <p:spTgt spid="8194"/>
                                        </p:tgtEl>
                                        <p:attrNameLst>
                                          <p:attrName>style.visibility</p:attrName>
                                        </p:attrNameLst>
                                      </p:cBhvr>
                                      <p:to>
                                        <p:strVal val="visible"/>
                                      </p:to>
                                    </p:set>
                                    <p:animEffect transition="in" filter="fade">
                                      <p:cBhvr>
                                        <p:cTn id="7" dur="100"/>
                                        <p:tgtEl>
                                          <p:spTgt spid="8194"/>
                                        </p:tgtEl>
                                      </p:cBhvr>
                                    </p:animEffect>
                                    <p:anim calcmode="lin" valueType="num">
                                      <p:cBhvr>
                                        <p:cTn id="8" dur="400" fill="hold"/>
                                        <p:tgtEl>
                                          <p:spTgt spid="8194"/>
                                        </p:tgtEl>
                                        <p:attrNameLst>
                                          <p:attrName>ppt_x</p:attrName>
                                        </p:attrNameLst>
                                      </p:cBhvr>
                                      <p:tavLst>
                                        <p:tav tm="0">
                                          <p:val>
                                            <p:strVal val="#ppt_x"/>
                                          </p:val>
                                        </p:tav>
                                        <p:tav tm="100000">
                                          <p:val>
                                            <p:strVal val="#ppt_x"/>
                                          </p:val>
                                        </p:tav>
                                      </p:tavLst>
                                    </p:anim>
                                    <p:anim calcmode="lin" valueType="num">
                                      <p:cBhvr>
                                        <p:cTn id="9" dur="400" fill="hold"/>
                                        <p:tgtEl>
                                          <p:spTgt spid="8194"/>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8194"/>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8194"/>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55" presetClass="entr" presetSubtype="0" fill="hold" nodeType="clickEffect">
                                  <p:stCondLst>
                                    <p:cond delay="0"/>
                                  </p:stCondLst>
                                  <p:childTnLst>
                                    <p:set>
                                      <p:cBhvr>
                                        <p:cTn id="15" dur="1" fill="hold">
                                          <p:stCondLst>
                                            <p:cond delay="0"/>
                                          </p:stCondLst>
                                        </p:cTn>
                                        <p:tgtEl>
                                          <p:spTgt spid="3">
                                            <p:txEl>
                                              <p:pRg st="2" end="2"/>
                                            </p:txEl>
                                          </p:spTgt>
                                        </p:tgtEl>
                                        <p:attrNameLst>
                                          <p:attrName>style.visibility</p:attrName>
                                        </p:attrNameLst>
                                      </p:cBhvr>
                                      <p:to>
                                        <p:strVal val="visible"/>
                                      </p:to>
                                    </p:set>
                                    <p:anim calcmode="lin" valueType="num">
                                      <p:cBhvr>
                                        <p:cTn id="16" dur="1000" fill="hold"/>
                                        <p:tgtEl>
                                          <p:spTgt spid="3">
                                            <p:txEl>
                                              <p:pRg st="2" end="2"/>
                                            </p:txEl>
                                          </p:spTgt>
                                        </p:tgtEl>
                                        <p:attrNameLst>
                                          <p:attrName>ppt_w</p:attrName>
                                        </p:attrNameLst>
                                      </p:cBhvr>
                                      <p:tavLst>
                                        <p:tav tm="0">
                                          <p:val>
                                            <p:strVal val="#ppt_w*0.70"/>
                                          </p:val>
                                        </p:tav>
                                        <p:tav tm="100000">
                                          <p:val>
                                            <p:strVal val="#ppt_w"/>
                                          </p:val>
                                        </p:tav>
                                      </p:tavLst>
                                    </p:anim>
                                    <p:anim calcmode="lin" valueType="num">
                                      <p:cBhvr>
                                        <p:cTn id="17" dur="1000" fill="hold"/>
                                        <p:tgtEl>
                                          <p:spTgt spid="3">
                                            <p:txEl>
                                              <p:pRg st="2" end="2"/>
                                            </p:txEl>
                                          </p:spTgt>
                                        </p:tgtEl>
                                        <p:attrNameLst>
                                          <p:attrName>ppt_h</p:attrName>
                                        </p:attrNameLst>
                                      </p:cBhvr>
                                      <p:tavLst>
                                        <p:tav tm="0">
                                          <p:val>
                                            <p:strVal val="#ppt_h"/>
                                          </p:val>
                                        </p:tav>
                                        <p:tav tm="100000">
                                          <p:val>
                                            <p:strVal val="#ppt_h"/>
                                          </p:val>
                                        </p:tav>
                                      </p:tavLst>
                                    </p:anim>
                                    <p:animEffect transition="in" filter="fade">
                                      <p:cBhvr>
                                        <p:cTn id="18" dur="1000"/>
                                        <p:tgtEl>
                                          <p:spTgt spid="3">
                                            <p:txEl>
                                              <p:pRg st="2" end="2"/>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24" presetClass="entr" presetSubtype="0"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to="" calcmode="lin" valueType="num">
                                      <p:cBhvr>
                                        <p:cTn id="23" dur="1" fill="hold"/>
                                        <p:tgtEl>
                                          <p:spTgt spid="3">
                                            <p:txEl>
                                              <p:pRg st="4" end="4"/>
                                            </p:txEl>
                                          </p:spTgt>
                                        </p:tgtEl>
                                        <p:attrNameLst>
                                          <p:attrName/>
                                        </p:attrNameLst>
                                      </p:cBhvr>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Título"/>
          <p:cNvSpPr>
            <a:spLocks noGrp="1"/>
          </p:cNvSpPr>
          <p:nvPr>
            <p:ph type="title"/>
          </p:nvPr>
        </p:nvSpPr>
        <p:spPr>
          <a:xfrm>
            <a:off x="0" y="274638"/>
            <a:ext cx="9144000" cy="1143000"/>
          </a:xfrm>
          <a:solidFill>
            <a:srgbClr val="FFC000"/>
          </a:solidFill>
        </p:spPr>
        <p:txBody>
          <a:bodyPr>
            <a:normAutofit fontScale="90000"/>
          </a:bodyPr>
          <a:lstStyle/>
          <a:p>
            <a:r>
              <a:rPr lang="es-CO" b="1" dirty="0" smtClean="0">
                <a:latin typeface="Agency FB" pitchFamily="34" charset="0"/>
              </a:rPr>
              <a:t>¿Si la iglesia adventista no es Babilonia, quien es?</a:t>
            </a:r>
            <a:endParaRPr lang="es-CO" b="1" dirty="0">
              <a:latin typeface="Agency FB" pitchFamily="34" charset="0"/>
            </a:endParaRPr>
          </a:p>
        </p:txBody>
      </p:sp>
      <p:sp>
        <p:nvSpPr>
          <p:cNvPr id="3" name="2 Marcador de contenido"/>
          <p:cNvSpPr>
            <a:spLocks noGrp="1"/>
          </p:cNvSpPr>
          <p:nvPr>
            <p:ph idx="1"/>
          </p:nvPr>
        </p:nvSpPr>
        <p:spPr>
          <a:xfrm>
            <a:off x="395536" y="1600200"/>
            <a:ext cx="8424936" cy="4997152"/>
          </a:xfrm>
          <a:blipFill>
            <a:blip r:embed="rId2" cstate="print"/>
            <a:tile tx="0" ty="0" sx="100000" sy="100000" flip="none" algn="tl"/>
          </a:blipFill>
        </p:spPr>
        <p:txBody>
          <a:bodyPr>
            <a:normAutofit fontScale="92500" lnSpcReduction="20000"/>
          </a:bodyPr>
          <a:lstStyle/>
          <a:p>
            <a:pPr algn="ctr">
              <a:buNone/>
            </a:pPr>
            <a:r>
              <a:rPr lang="es-CO" dirty="0" smtClean="0"/>
              <a:t>     </a:t>
            </a:r>
            <a:r>
              <a:rPr lang="es-CO" sz="3400" b="1" u="sng" dirty="0" smtClean="0">
                <a:solidFill>
                  <a:srgbClr val="FF0000"/>
                </a:solidFill>
              </a:rPr>
              <a:t>Las iglesias caídas son Babilonia </a:t>
            </a:r>
          </a:p>
          <a:p>
            <a:pPr algn="ctr">
              <a:buNone/>
            </a:pPr>
            <a:r>
              <a:rPr lang="es-CO" dirty="0" smtClean="0"/>
              <a:t>      </a:t>
            </a:r>
            <a:r>
              <a:rPr lang="es-CO" b="1" dirty="0" smtClean="0">
                <a:solidFill>
                  <a:srgbClr val="0070C0"/>
                </a:solidFill>
              </a:rPr>
              <a:t>Babilonia ha estado fomentando doctrinas venenosas, el vino del error. Este vino del error se compone de falsas doctrinas.</a:t>
            </a:r>
          </a:p>
          <a:p>
            <a:pPr>
              <a:buNone/>
            </a:pPr>
            <a:r>
              <a:rPr lang="es-CO" dirty="0" smtClean="0"/>
              <a:t>     </a:t>
            </a:r>
          </a:p>
          <a:p>
            <a:pPr>
              <a:buNone/>
            </a:pPr>
            <a:r>
              <a:rPr lang="es-CO" dirty="0" smtClean="0"/>
              <a:t>      </a:t>
            </a:r>
            <a:r>
              <a:rPr lang="es-CO" sz="3300" b="1" dirty="0" smtClean="0">
                <a:solidFill>
                  <a:srgbClr val="FF0000"/>
                </a:solidFill>
              </a:rPr>
              <a:t>1</a:t>
            </a:r>
            <a:r>
              <a:rPr lang="es-CO" dirty="0" smtClean="0"/>
              <a:t>). </a:t>
            </a:r>
            <a:r>
              <a:rPr lang="es-CO" b="1" dirty="0" smtClean="0">
                <a:solidFill>
                  <a:srgbClr val="7030A0"/>
                </a:solidFill>
              </a:rPr>
              <a:t>Como la inmortalidad natural del alma,</a:t>
            </a:r>
          </a:p>
          <a:p>
            <a:pPr>
              <a:buNone/>
            </a:pPr>
            <a:r>
              <a:rPr lang="es-CO" dirty="0" smtClean="0"/>
              <a:t>      </a:t>
            </a:r>
            <a:r>
              <a:rPr lang="es-CO" sz="3300" b="1" dirty="0" smtClean="0">
                <a:solidFill>
                  <a:srgbClr val="FF0000"/>
                </a:solidFill>
              </a:rPr>
              <a:t>2</a:t>
            </a:r>
            <a:r>
              <a:rPr lang="es-CO" dirty="0" smtClean="0"/>
              <a:t>). </a:t>
            </a:r>
            <a:r>
              <a:rPr lang="es-CO" b="1" dirty="0" smtClean="0">
                <a:solidFill>
                  <a:srgbClr val="C00000"/>
                </a:solidFill>
              </a:rPr>
              <a:t>El tormento eterno de los impíos,</a:t>
            </a:r>
          </a:p>
          <a:p>
            <a:pPr>
              <a:buNone/>
            </a:pPr>
            <a:r>
              <a:rPr lang="es-CO" dirty="0" smtClean="0"/>
              <a:t>      </a:t>
            </a:r>
            <a:r>
              <a:rPr lang="es-CO" b="1" dirty="0" smtClean="0">
                <a:solidFill>
                  <a:srgbClr val="FF0000"/>
                </a:solidFill>
              </a:rPr>
              <a:t>3</a:t>
            </a:r>
            <a:r>
              <a:rPr lang="es-CO" dirty="0" smtClean="0"/>
              <a:t>). </a:t>
            </a:r>
            <a:r>
              <a:rPr lang="es-CO" b="1" dirty="0" smtClean="0">
                <a:solidFill>
                  <a:srgbClr val="002060"/>
                </a:solidFill>
              </a:rPr>
              <a:t>La negación de la preexistencia de Cristo antes de su nacimiento en Belén,</a:t>
            </a:r>
          </a:p>
          <a:p>
            <a:pPr>
              <a:buNone/>
            </a:pPr>
            <a:r>
              <a:rPr lang="es-CO" dirty="0" smtClean="0"/>
              <a:t>      </a:t>
            </a:r>
            <a:r>
              <a:rPr lang="es-CO" sz="3300" b="1" dirty="0" smtClean="0">
                <a:solidFill>
                  <a:srgbClr val="FF0000"/>
                </a:solidFill>
              </a:rPr>
              <a:t>4</a:t>
            </a:r>
            <a:r>
              <a:rPr lang="es-CO" dirty="0" smtClean="0"/>
              <a:t>). </a:t>
            </a:r>
            <a:r>
              <a:rPr lang="es-CO" b="1" dirty="0" smtClean="0">
                <a:solidFill>
                  <a:schemeClr val="accent6">
                    <a:lumMod val="50000"/>
                  </a:schemeClr>
                </a:solidFill>
              </a:rPr>
              <a:t>Y la defensa y exaltación del primer día de la semana sobre el día santificado por Dios.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4)">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3">
                                            <p:bg/>
                                          </p:spTgt>
                                        </p:tgtEl>
                                        <p:attrNameLst>
                                          <p:attrName>style.visibility</p:attrName>
                                        </p:attrNameLst>
                                      </p:cBhvr>
                                      <p:to>
                                        <p:strVal val="visible"/>
                                      </p:to>
                                    </p:set>
                                    <p:anim calcmode="lin" valueType="num">
                                      <p:cBhvr>
                                        <p:cTn id="12" dur="500" fill="hold"/>
                                        <p:tgtEl>
                                          <p:spTgt spid="3">
                                            <p:bg/>
                                          </p:spTgt>
                                        </p:tgtEl>
                                        <p:attrNameLst>
                                          <p:attrName>ppt_w</p:attrName>
                                        </p:attrNameLst>
                                      </p:cBhvr>
                                      <p:tavLst>
                                        <p:tav tm="0">
                                          <p:val>
                                            <p:fltVal val="0"/>
                                          </p:val>
                                        </p:tav>
                                        <p:tav tm="100000">
                                          <p:val>
                                            <p:strVal val="#ppt_w"/>
                                          </p:val>
                                        </p:tav>
                                      </p:tavLst>
                                    </p:anim>
                                    <p:anim calcmode="lin" valueType="num">
                                      <p:cBhvr>
                                        <p:cTn id="13" dur="500" fill="hold"/>
                                        <p:tgtEl>
                                          <p:spTgt spid="3">
                                            <p:bg/>
                                          </p:spTgt>
                                        </p:tgtEl>
                                        <p:attrNameLst>
                                          <p:attrName>ppt_h</p:attrName>
                                        </p:attrNameLst>
                                      </p:cBhvr>
                                      <p:tavLst>
                                        <p:tav tm="0">
                                          <p:val>
                                            <p:fltVal val="0"/>
                                          </p:val>
                                        </p:tav>
                                        <p:tav tm="100000">
                                          <p:val>
                                            <p:strVal val="#ppt_h"/>
                                          </p:val>
                                        </p:tav>
                                      </p:tavLst>
                                    </p:anim>
                                    <p:animEffect transition="in" filter="fade">
                                      <p:cBhvr>
                                        <p:cTn id="14" dur="500"/>
                                        <p:tgtEl>
                                          <p:spTgt spid="3">
                                            <p:bg/>
                                          </p:spTgt>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0"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p:cTn id="19"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20"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21" dur="500"/>
                                        <p:tgtEl>
                                          <p:spTgt spid="3">
                                            <p:txEl>
                                              <p:pRg st="0" end="0"/>
                                            </p:txEl>
                                          </p:spTgt>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0" fill="hold" grpId="0" nodeType="clickEffect">
                                  <p:stCondLst>
                                    <p:cond delay="0"/>
                                  </p:stCondLst>
                                  <p:childTnLst>
                                    <p:set>
                                      <p:cBhvr>
                                        <p:cTn id="25" dur="1" fill="hold">
                                          <p:stCondLst>
                                            <p:cond delay="0"/>
                                          </p:stCondLst>
                                        </p:cTn>
                                        <p:tgtEl>
                                          <p:spTgt spid="3">
                                            <p:txEl>
                                              <p:pRg st="1" end="1"/>
                                            </p:txEl>
                                          </p:spTgt>
                                        </p:tgtEl>
                                        <p:attrNameLst>
                                          <p:attrName>style.visibility</p:attrName>
                                        </p:attrNameLst>
                                      </p:cBhvr>
                                      <p:to>
                                        <p:strVal val="visible"/>
                                      </p:to>
                                    </p:set>
                                    <p:anim calcmode="lin" valueType="num">
                                      <p:cBhvr>
                                        <p:cTn id="26" dur="500" fill="hold"/>
                                        <p:tgtEl>
                                          <p:spTgt spid="3">
                                            <p:txEl>
                                              <p:pRg st="1" end="1"/>
                                            </p:txEl>
                                          </p:spTgt>
                                        </p:tgtEl>
                                        <p:attrNameLst>
                                          <p:attrName>ppt_w</p:attrName>
                                        </p:attrNameLst>
                                      </p:cBhvr>
                                      <p:tavLst>
                                        <p:tav tm="0">
                                          <p:val>
                                            <p:fltVal val="0"/>
                                          </p:val>
                                        </p:tav>
                                        <p:tav tm="100000">
                                          <p:val>
                                            <p:strVal val="#ppt_w"/>
                                          </p:val>
                                        </p:tav>
                                      </p:tavLst>
                                    </p:anim>
                                    <p:anim calcmode="lin" valueType="num">
                                      <p:cBhvr>
                                        <p:cTn id="27" dur="500" fill="hold"/>
                                        <p:tgtEl>
                                          <p:spTgt spid="3">
                                            <p:txEl>
                                              <p:pRg st="1" end="1"/>
                                            </p:txEl>
                                          </p:spTgt>
                                        </p:tgtEl>
                                        <p:attrNameLst>
                                          <p:attrName>ppt_h</p:attrName>
                                        </p:attrNameLst>
                                      </p:cBhvr>
                                      <p:tavLst>
                                        <p:tav tm="0">
                                          <p:val>
                                            <p:fltVal val="0"/>
                                          </p:val>
                                        </p:tav>
                                        <p:tav tm="100000">
                                          <p:val>
                                            <p:strVal val="#ppt_h"/>
                                          </p:val>
                                        </p:tav>
                                      </p:tavLst>
                                    </p:anim>
                                    <p:animEffect transition="in" filter="fade">
                                      <p:cBhvr>
                                        <p:cTn id="28" dur="500"/>
                                        <p:tgtEl>
                                          <p:spTgt spid="3">
                                            <p:txEl>
                                              <p:pRg st="1" end="1"/>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0" fill="hold" grpId="0" nodeType="clickEffect">
                                  <p:stCondLst>
                                    <p:cond delay="0"/>
                                  </p:stCondLst>
                                  <p:childTnLst>
                                    <p:set>
                                      <p:cBhvr>
                                        <p:cTn id="32" dur="1" fill="hold">
                                          <p:stCondLst>
                                            <p:cond delay="0"/>
                                          </p:stCondLst>
                                        </p:cTn>
                                        <p:tgtEl>
                                          <p:spTgt spid="3">
                                            <p:txEl>
                                              <p:pRg st="3" end="3"/>
                                            </p:txEl>
                                          </p:spTgt>
                                        </p:tgtEl>
                                        <p:attrNameLst>
                                          <p:attrName>style.visibility</p:attrName>
                                        </p:attrNameLst>
                                      </p:cBhvr>
                                      <p:to>
                                        <p:strVal val="visible"/>
                                      </p:to>
                                    </p:set>
                                    <p:anim calcmode="lin" valueType="num">
                                      <p:cBhvr>
                                        <p:cTn id="33" dur="500" fill="hold"/>
                                        <p:tgtEl>
                                          <p:spTgt spid="3">
                                            <p:txEl>
                                              <p:pRg st="3" end="3"/>
                                            </p:txEl>
                                          </p:spTgt>
                                        </p:tgtEl>
                                        <p:attrNameLst>
                                          <p:attrName>ppt_w</p:attrName>
                                        </p:attrNameLst>
                                      </p:cBhvr>
                                      <p:tavLst>
                                        <p:tav tm="0">
                                          <p:val>
                                            <p:fltVal val="0"/>
                                          </p:val>
                                        </p:tav>
                                        <p:tav tm="100000">
                                          <p:val>
                                            <p:strVal val="#ppt_w"/>
                                          </p:val>
                                        </p:tav>
                                      </p:tavLst>
                                    </p:anim>
                                    <p:anim calcmode="lin" valueType="num">
                                      <p:cBhvr>
                                        <p:cTn id="34" dur="500" fill="hold"/>
                                        <p:tgtEl>
                                          <p:spTgt spid="3">
                                            <p:txEl>
                                              <p:pRg st="3" end="3"/>
                                            </p:txEl>
                                          </p:spTgt>
                                        </p:tgtEl>
                                        <p:attrNameLst>
                                          <p:attrName>ppt_h</p:attrName>
                                        </p:attrNameLst>
                                      </p:cBhvr>
                                      <p:tavLst>
                                        <p:tav tm="0">
                                          <p:val>
                                            <p:fltVal val="0"/>
                                          </p:val>
                                        </p:tav>
                                        <p:tav tm="100000">
                                          <p:val>
                                            <p:strVal val="#ppt_h"/>
                                          </p:val>
                                        </p:tav>
                                      </p:tavLst>
                                    </p:anim>
                                    <p:animEffect transition="in" filter="fade">
                                      <p:cBhvr>
                                        <p:cTn id="35" dur="500"/>
                                        <p:tgtEl>
                                          <p:spTgt spid="3">
                                            <p:txEl>
                                              <p:pRg st="3" end="3"/>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53" presetClass="entr" presetSubtype="0" fill="hold" grpId="0" nodeType="clickEffect">
                                  <p:stCondLst>
                                    <p:cond delay="0"/>
                                  </p:stCondLst>
                                  <p:childTnLst>
                                    <p:set>
                                      <p:cBhvr>
                                        <p:cTn id="39" dur="1" fill="hold">
                                          <p:stCondLst>
                                            <p:cond delay="0"/>
                                          </p:stCondLst>
                                        </p:cTn>
                                        <p:tgtEl>
                                          <p:spTgt spid="3">
                                            <p:txEl>
                                              <p:pRg st="4" end="4"/>
                                            </p:txEl>
                                          </p:spTgt>
                                        </p:tgtEl>
                                        <p:attrNameLst>
                                          <p:attrName>style.visibility</p:attrName>
                                        </p:attrNameLst>
                                      </p:cBhvr>
                                      <p:to>
                                        <p:strVal val="visible"/>
                                      </p:to>
                                    </p:set>
                                    <p:anim calcmode="lin" valueType="num">
                                      <p:cBhvr>
                                        <p:cTn id="40" dur="500" fill="hold"/>
                                        <p:tgtEl>
                                          <p:spTgt spid="3">
                                            <p:txEl>
                                              <p:pRg st="4" end="4"/>
                                            </p:txEl>
                                          </p:spTgt>
                                        </p:tgtEl>
                                        <p:attrNameLst>
                                          <p:attrName>ppt_w</p:attrName>
                                        </p:attrNameLst>
                                      </p:cBhvr>
                                      <p:tavLst>
                                        <p:tav tm="0">
                                          <p:val>
                                            <p:fltVal val="0"/>
                                          </p:val>
                                        </p:tav>
                                        <p:tav tm="100000">
                                          <p:val>
                                            <p:strVal val="#ppt_w"/>
                                          </p:val>
                                        </p:tav>
                                      </p:tavLst>
                                    </p:anim>
                                    <p:anim calcmode="lin" valueType="num">
                                      <p:cBhvr>
                                        <p:cTn id="41" dur="500" fill="hold"/>
                                        <p:tgtEl>
                                          <p:spTgt spid="3">
                                            <p:txEl>
                                              <p:pRg st="4" end="4"/>
                                            </p:txEl>
                                          </p:spTgt>
                                        </p:tgtEl>
                                        <p:attrNameLst>
                                          <p:attrName>ppt_h</p:attrName>
                                        </p:attrNameLst>
                                      </p:cBhvr>
                                      <p:tavLst>
                                        <p:tav tm="0">
                                          <p:val>
                                            <p:fltVal val="0"/>
                                          </p:val>
                                        </p:tav>
                                        <p:tav tm="100000">
                                          <p:val>
                                            <p:strVal val="#ppt_h"/>
                                          </p:val>
                                        </p:tav>
                                      </p:tavLst>
                                    </p:anim>
                                    <p:animEffect transition="in" filter="fade">
                                      <p:cBhvr>
                                        <p:cTn id="42" dur="500"/>
                                        <p:tgtEl>
                                          <p:spTgt spid="3">
                                            <p:txEl>
                                              <p:pRg st="4" end="4"/>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53" presetClass="entr" presetSubtype="0" fill="hold" grpId="0" nodeType="clickEffect">
                                  <p:stCondLst>
                                    <p:cond delay="0"/>
                                  </p:stCondLst>
                                  <p:childTnLst>
                                    <p:set>
                                      <p:cBhvr>
                                        <p:cTn id="46" dur="1" fill="hold">
                                          <p:stCondLst>
                                            <p:cond delay="0"/>
                                          </p:stCondLst>
                                        </p:cTn>
                                        <p:tgtEl>
                                          <p:spTgt spid="3">
                                            <p:txEl>
                                              <p:pRg st="5" end="5"/>
                                            </p:txEl>
                                          </p:spTgt>
                                        </p:tgtEl>
                                        <p:attrNameLst>
                                          <p:attrName>style.visibility</p:attrName>
                                        </p:attrNameLst>
                                      </p:cBhvr>
                                      <p:to>
                                        <p:strVal val="visible"/>
                                      </p:to>
                                    </p:set>
                                    <p:anim calcmode="lin" valueType="num">
                                      <p:cBhvr>
                                        <p:cTn id="47" dur="500" fill="hold"/>
                                        <p:tgtEl>
                                          <p:spTgt spid="3">
                                            <p:txEl>
                                              <p:pRg st="5" end="5"/>
                                            </p:txEl>
                                          </p:spTgt>
                                        </p:tgtEl>
                                        <p:attrNameLst>
                                          <p:attrName>ppt_w</p:attrName>
                                        </p:attrNameLst>
                                      </p:cBhvr>
                                      <p:tavLst>
                                        <p:tav tm="0">
                                          <p:val>
                                            <p:fltVal val="0"/>
                                          </p:val>
                                        </p:tav>
                                        <p:tav tm="100000">
                                          <p:val>
                                            <p:strVal val="#ppt_w"/>
                                          </p:val>
                                        </p:tav>
                                      </p:tavLst>
                                    </p:anim>
                                    <p:anim calcmode="lin" valueType="num">
                                      <p:cBhvr>
                                        <p:cTn id="48" dur="500" fill="hold"/>
                                        <p:tgtEl>
                                          <p:spTgt spid="3">
                                            <p:txEl>
                                              <p:pRg st="5" end="5"/>
                                            </p:txEl>
                                          </p:spTgt>
                                        </p:tgtEl>
                                        <p:attrNameLst>
                                          <p:attrName>ppt_h</p:attrName>
                                        </p:attrNameLst>
                                      </p:cBhvr>
                                      <p:tavLst>
                                        <p:tav tm="0">
                                          <p:val>
                                            <p:fltVal val="0"/>
                                          </p:val>
                                        </p:tav>
                                        <p:tav tm="100000">
                                          <p:val>
                                            <p:strVal val="#ppt_h"/>
                                          </p:val>
                                        </p:tav>
                                      </p:tavLst>
                                    </p:anim>
                                    <p:animEffect transition="in" filter="fade">
                                      <p:cBhvr>
                                        <p:cTn id="49" dur="500"/>
                                        <p:tgtEl>
                                          <p:spTgt spid="3">
                                            <p:txEl>
                                              <p:pRg st="5" end="5"/>
                                            </p:txEl>
                                          </p:spTgt>
                                        </p:tgtEl>
                                      </p:cBhvr>
                                    </p:animEffect>
                                  </p:childTnLst>
                                </p:cTn>
                              </p:par>
                            </p:childTnLst>
                          </p:cTn>
                        </p:par>
                      </p:childTnLst>
                    </p:cTn>
                  </p:par>
                  <p:par>
                    <p:cTn id="50" fill="hold">
                      <p:stCondLst>
                        <p:cond delay="indefinite"/>
                      </p:stCondLst>
                      <p:childTnLst>
                        <p:par>
                          <p:cTn id="51" fill="hold">
                            <p:stCondLst>
                              <p:cond delay="0"/>
                            </p:stCondLst>
                            <p:childTnLst>
                              <p:par>
                                <p:cTn id="52" presetID="53" presetClass="entr" presetSubtype="0" fill="hold" grpId="0" nodeType="clickEffect">
                                  <p:stCondLst>
                                    <p:cond delay="0"/>
                                  </p:stCondLst>
                                  <p:childTnLst>
                                    <p:set>
                                      <p:cBhvr>
                                        <p:cTn id="53" dur="1" fill="hold">
                                          <p:stCondLst>
                                            <p:cond delay="0"/>
                                          </p:stCondLst>
                                        </p:cTn>
                                        <p:tgtEl>
                                          <p:spTgt spid="3">
                                            <p:txEl>
                                              <p:pRg st="6" end="6"/>
                                            </p:txEl>
                                          </p:spTgt>
                                        </p:tgtEl>
                                        <p:attrNameLst>
                                          <p:attrName>style.visibility</p:attrName>
                                        </p:attrNameLst>
                                      </p:cBhvr>
                                      <p:to>
                                        <p:strVal val="visible"/>
                                      </p:to>
                                    </p:set>
                                    <p:anim calcmode="lin" valueType="num">
                                      <p:cBhvr>
                                        <p:cTn id="54" dur="500" fill="hold"/>
                                        <p:tgtEl>
                                          <p:spTgt spid="3">
                                            <p:txEl>
                                              <p:pRg st="6" end="6"/>
                                            </p:txEl>
                                          </p:spTgt>
                                        </p:tgtEl>
                                        <p:attrNameLst>
                                          <p:attrName>ppt_w</p:attrName>
                                        </p:attrNameLst>
                                      </p:cBhvr>
                                      <p:tavLst>
                                        <p:tav tm="0">
                                          <p:val>
                                            <p:fltVal val="0"/>
                                          </p:val>
                                        </p:tav>
                                        <p:tav tm="100000">
                                          <p:val>
                                            <p:strVal val="#ppt_w"/>
                                          </p:val>
                                        </p:tav>
                                      </p:tavLst>
                                    </p:anim>
                                    <p:anim calcmode="lin" valueType="num">
                                      <p:cBhvr>
                                        <p:cTn id="55" dur="500" fill="hold"/>
                                        <p:tgtEl>
                                          <p:spTgt spid="3">
                                            <p:txEl>
                                              <p:pRg st="6" end="6"/>
                                            </p:txEl>
                                          </p:spTgt>
                                        </p:tgtEl>
                                        <p:attrNameLst>
                                          <p:attrName>ppt_h</p:attrName>
                                        </p:attrNameLst>
                                      </p:cBhvr>
                                      <p:tavLst>
                                        <p:tav tm="0">
                                          <p:val>
                                            <p:fltVal val="0"/>
                                          </p:val>
                                        </p:tav>
                                        <p:tav tm="100000">
                                          <p:val>
                                            <p:strVal val="#ppt_h"/>
                                          </p:val>
                                        </p:tav>
                                      </p:tavLst>
                                    </p:anim>
                                    <p:animEffect transition="in" filter="fade">
                                      <p:cBhvr>
                                        <p:cTn id="56"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3" grpId="0" uiExpand="1" build="p"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548681"/>
            <a:ext cx="8229600" cy="2520280"/>
          </a:xfrm>
        </p:spPr>
        <p:txBody>
          <a:bodyPr>
            <a:normAutofit lnSpcReduction="10000"/>
          </a:bodyPr>
          <a:lstStyle/>
          <a:p>
            <a:pPr algn="ctr">
              <a:buNone/>
            </a:pPr>
            <a:r>
              <a:rPr lang="es-CO" dirty="0" smtClean="0"/>
              <a:t>    Estos y otros errores afines son presentados al mundo por las varias iglesias, y así se cumplen las Escrituras que dicen: "</a:t>
            </a:r>
            <a:r>
              <a:rPr lang="es-CO" b="1" dirty="0" smtClean="0"/>
              <a:t>Porque todas las gentes han bebido del vino del furor de su fornicación."</a:t>
            </a:r>
            <a:r>
              <a:rPr lang="es-CO" dirty="0" smtClean="0"/>
              <a:t> </a:t>
            </a:r>
            <a:r>
              <a:rPr lang="es-CO" dirty="0" smtClean="0">
                <a:solidFill>
                  <a:srgbClr val="FF0000"/>
                </a:solidFill>
              </a:rPr>
              <a:t>(Apoc. 18: 3).</a:t>
            </a:r>
          </a:p>
        </p:txBody>
      </p:sp>
      <p:sp>
        <p:nvSpPr>
          <p:cNvPr id="4" name="3 Rectángulo"/>
          <p:cNvSpPr/>
          <p:nvPr/>
        </p:nvSpPr>
        <p:spPr>
          <a:xfrm>
            <a:off x="467544" y="3284983"/>
            <a:ext cx="5040560" cy="3539430"/>
          </a:xfrm>
          <a:prstGeom prst="rect">
            <a:avLst/>
          </a:prstGeom>
        </p:spPr>
        <p:txBody>
          <a:bodyPr wrap="square">
            <a:spAutoFit/>
          </a:bodyPr>
          <a:lstStyle/>
          <a:p>
            <a:pPr algn="ctr">
              <a:buNone/>
            </a:pPr>
            <a:r>
              <a:rPr lang="es-CO" sz="3200" dirty="0" smtClean="0">
                <a:solidFill>
                  <a:srgbClr val="FF0000"/>
                </a:solidFill>
              </a:rPr>
              <a:t>(De todos estos errores y otros que no figuran en la Biblia,  Cristo dijo: “</a:t>
            </a:r>
            <a:r>
              <a:rPr lang="es-CO" sz="3200" i="1" dirty="0" smtClean="0"/>
              <a:t>EN VANO ME HONRAN</a:t>
            </a:r>
            <a:r>
              <a:rPr lang="es-CO" sz="3200" dirty="0" smtClean="0"/>
              <a:t> ENSEÑANDO COMO DOCTRINAS MANDAMIENTOS DE HOMBRES </a:t>
            </a:r>
            <a:r>
              <a:rPr lang="es-CO" sz="2800" dirty="0" smtClean="0">
                <a:solidFill>
                  <a:srgbClr val="FF0000"/>
                </a:solidFill>
              </a:rPr>
              <a:t>Mateo 15:9).   </a:t>
            </a:r>
          </a:p>
        </p:txBody>
      </p:sp>
      <p:pic>
        <p:nvPicPr>
          <p:cNvPr id="6146" name="Picture 2" descr="http://t0.gstatic.com/images?q=tbn:ANd9GcQxCTU3ZuRRRS4p2GHQTU6Dx-_-Shy-oe5BNfX89dNp82ac2B4wRw"/>
          <p:cNvPicPr>
            <a:picLocks noChangeAspect="1" noChangeArrowheads="1"/>
          </p:cNvPicPr>
          <p:nvPr/>
        </p:nvPicPr>
        <p:blipFill>
          <a:blip r:embed="rId2" cstate="print"/>
          <a:srcRect/>
          <a:stretch>
            <a:fillRect/>
          </a:stretch>
        </p:blipFill>
        <p:spPr bwMode="auto">
          <a:xfrm>
            <a:off x="5508104" y="3284984"/>
            <a:ext cx="3312368" cy="310475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4" presetClass="entr" presetSubtype="0" fill="hold" nodeType="clickEffect">
                                  <p:stCondLst>
                                    <p:cond delay="0"/>
                                  </p:stCondLst>
                                  <p:childTnLst>
                                    <p:set>
                                      <p:cBhvr>
                                        <p:cTn id="6" dur="1" fill="hold">
                                          <p:stCondLst>
                                            <p:cond delay="0"/>
                                          </p:stCondLst>
                                        </p:cTn>
                                        <p:tgtEl>
                                          <p:spTgt spid="6146"/>
                                        </p:tgtEl>
                                        <p:attrNameLst>
                                          <p:attrName>style.visibility</p:attrName>
                                        </p:attrNameLst>
                                      </p:cBhvr>
                                      <p:to>
                                        <p:strVal val="visible"/>
                                      </p:to>
                                    </p:set>
                                    <p:anim to="" calcmode="lin" valueType="num">
                                      <p:cBhvr>
                                        <p:cTn id="7" dur="1" fill="hold"/>
                                        <p:tgtEl>
                                          <p:spTgt spid="6146"/>
                                        </p:tgtEl>
                                        <p:attrNameLst>
                                          <p:attrName/>
                                        </p:attrNameLst>
                                      </p:cBhvr>
                                    </p:anim>
                                  </p:childTnLst>
                                </p:cTn>
                              </p:par>
                            </p:childTnLst>
                          </p:cTn>
                        </p:par>
                      </p:childTnLst>
                    </p:cTn>
                  </p:par>
                  <p:par>
                    <p:cTn id="8" fill="hold">
                      <p:stCondLst>
                        <p:cond delay="indefinite"/>
                      </p:stCondLst>
                      <p:childTnLst>
                        <p:par>
                          <p:cTn id="9" fill="hold">
                            <p:stCondLst>
                              <p:cond delay="0"/>
                            </p:stCondLst>
                            <p:childTnLst>
                              <p:par>
                                <p:cTn id="10" presetID="53"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 calcmode="lin" valueType="num">
                                      <p:cBhvr>
                                        <p:cTn id="12" dur="500" fill="hold"/>
                                        <p:tgtEl>
                                          <p:spTgt spid="4"/>
                                        </p:tgtEl>
                                        <p:attrNameLst>
                                          <p:attrName>ppt_w</p:attrName>
                                        </p:attrNameLst>
                                      </p:cBhvr>
                                      <p:tavLst>
                                        <p:tav tm="0">
                                          <p:val>
                                            <p:fltVal val="0"/>
                                          </p:val>
                                        </p:tav>
                                        <p:tav tm="100000">
                                          <p:val>
                                            <p:strVal val="#ppt_w"/>
                                          </p:val>
                                        </p:tav>
                                      </p:tavLst>
                                    </p:anim>
                                    <p:anim calcmode="lin" valueType="num">
                                      <p:cBhvr>
                                        <p:cTn id="13" dur="500" fill="hold"/>
                                        <p:tgtEl>
                                          <p:spTgt spid="4"/>
                                        </p:tgtEl>
                                        <p:attrNameLst>
                                          <p:attrName>ppt_h</p:attrName>
                                        </p:attrNameLst>
                                      </p:cBhvr>
                                      <p:tavLst>
                                        <p:tav tm="0">
                                          <p:val>
                                            <p:fltVal val="0"/>
                                          </p:val>
                                        </p:tav>
                                        <p:tav tm="100000">
                                          <p:val>
                                            <p:strVal val="#ppt_h"/>
                                          </p:val>
                                        </p:tav>
                                      </p:tavLst>
                                    </p:anim>
                                    <p:animEffect transition="in" filter="fade">
                                      <p:cBhvr>
                                        <p:cTn id="14"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149080"/>
            <a:ext cx="8229600" cy="2520280"/>
          </a:xfrm>
          <a:solidFill>
            <a:srgbClr val="FFC000"/>
          </a:solidFill>
        </p:spPr>
        <p:txBody>
          <a:bodyPr>
            <a:normAutofit lnSpcReduction="10000"/>
          </a:bodyPr>
          <a:lstStyle/>
          <a:p>
            <a:pPr algn="ctr">
              <a:buNone/>
            </a:pPr>
            <a:r>
              <a:rPr lang="es-CO" dirty="0" smtClean="0"/>
              <a:t> El está haciendo experimentos de gracia en los corazones humanos, y está efectuando tales transformaciones de carácter que los ángeles se asombran y expresan su gozo en cantos de alabanza. </a:t>
            </a:r>
            <a:endParaRPr lang="es-CO" dirty="0"/>
          </a:p>
        </p:txBody>
      </p:sp>
      <p:sp>
        <p:nvSpPr>
          <p:cNvPr id="4" name="3 Rectángulo"/>
          <p:cNvSpPr/>
          <p:nvPr/>
        </p:nvSpPr>
        <p:spPr>
          <a:xfrm>
            <a:off x="323528" y="404664"/>
            <a:ext cx="4680520" cy="3108543"/>
          </a:xfrm>
          <a:prstGeom prst="rect">
            <a:avLst/>
          </a:prstGeom>
          <a:solidFill>
            <a:schemeClr val="accent6">
              <a:lumMod val="40000"/>
              <a:lumOff val="60000"/>
            </a:schemeClr>
          </a:solidFill>
        </p:spPr>
        <p:txBody>
          <a:bodyPr wrap="square">
            <a:spAutoFit/>
          </a:bodyPr>
          <a:lstStyle/>
          <a:p>
            <a:pPr algn="ctr">
              <a:buNone/>
            </a:pPr>
            <a:r>
              <a:rPr lang="es-CO" sz="2800" dirty="0" smtClean="0"/>
              <a:t>Debilitada y deficiente, necesitada de ser constantemente amonestada y aconsejada, la iglesia es, sin embargo, el objeto de la suprema consideración de Cristo. </a:t>
            </a:r>
          </a:p>
        </p:txBody>
      </p:sp>
      <p:pic>
        <p:nvPicPr>
          <p:cNvPr id="5" name="Picture 4" descr="http://t0.gstatic.com/images?q=tbn:ANd9GcQnmDOcu9jF1XZfGzNpb3KU6-endjdKY2TkgR_AV718ya5VPVnjAw"/>
          <p:cNvPicPr>
            <a:picLocks noChangeAspect="1" noChangeArrowheads="1"/>
          </p:cNvPicPr>
          <p:nvPr/>
        </p:nvPicPr>
        <p:blipFill>
          <a:blip r:embed="rId2" cstate="print"/>
          <a:srcRect/>
          <a:stretch>
            <a:fillRect/>
          </a:stretch>
        </p:blipFill>
        <p:spPr bwMode="auto">
          <a:xfrm>
            <a:off x="5292080" y="332656"/>
            <a:ext cx="3528392" cy="2763688"/>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7" presetClass="entr" presetSubtype="4"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0" fill="hold"/>
                                        <p:tgtEl>
                                          <p:spTgt spid="4"/>
                                        </p:tgtEl>
                                        <p:attrNameLst>
                                          <p:attrName>ppt_x</p:attrName>
                                        </p:attrNameLst>
                                      </p:cBhvr>
                                      <p:tavLst>
                                        <p:tav tm="0">
                                          <p:val>
                                            <p:strVal val="#ppt_x"/>
                                          </p:val>
                                        </p:tav>
                                        <p:tav tm="100000">
                                          <p:val>
                                            <p:strVal val="#ppt_x"/>
                                          </p:val>
                                        </p:tav>
                                      </p:tavLst>
                                    </p:anim>
                                    <p:anim calcmode="lin" valueType="num">
                                      <p:cBhvr additive="base">
                                        <p:cTn id="8" dur="50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bg/>
                                          </p:spTgt>
                                        </p:tgtEl>
                                        <p:attrNameLst>
                                          <p:attrName>style.visibility</p:attrName>
                                        </p:attrNameLst>
                                      </p:cBhvr>
                                      <p:to>
                                        <p:strVal val="visible"/>
                                      </p:to>
                                    </p:set>
                                    <p:anim calcmode="lin" valueType="num">
                                      <p:cBhvr additive="base">
                                        <p:cTn id="13" dur="500" fill="hold"/>
                                        <p:tgtEl>
                                          <p:spTgt spid="3">
                                            <p:bg/>
                                          </p:spTgt>
                                        </p:tgtEl>
                                        <p:attrNameLst>
                                          <p:attrName>ppt_x</p:attrName>
                                        </p:attrNameLst>
                                      </p:cBhvr>
                                      <p:tavLst>
                                        <p:tav tm="0">
                                          <p:val>
                                            <p:strVal val="#ppt_x"/>
                                          </p:val>
                                        </p:tav>
                                        <p:tav tm="100000">
                                          <p:val>
                                            <p:strVal val="#ppt_x"/>
                                          </p:val>
                                        </p:tav>
                                      </p:tavLst>
                                    </p:anim>
                                    <p:anim calcmode="lin" valueType="num">
                                      <p:cBhvr additive="base">
                                        <p:cTn id="14"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0" end="0"/>
                                            </p:txEl>
                                          </p:spTgt>
                                        </p:tgtEl>
                                        <p:attrNameLst>
                                          <p:attrName>style.visibility</p:attrName>
                                        </p:attrNameLst>
                                      </p:cBhvr>
                                      <p:to>
                                        <p:strVal val="visible"/>
                                      </p:to>
                                    </p:set>
                                    <p:anim calcmode="lin" valueType="num">
                                      <p:cBhvr additive="base">
                                        <p:cTn id="19"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P spid="4" grpId="0" animBg="1"/>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5400600" cy="6120680"/>
          </a:xfrm>
          <a:blipFill>
            <a:blip r:embed="rId2" cstate="print"/>
            <a:tile tx="0" ty="0" sx="100000" sy="100000" flip="none" algn="tl"/>
          </a:blipFill>
        </p:spPr>
        <p:txBody>
          <a:bodyPr>
            <a:normAutofit/>
          </a:bodyPr>
          <a:lstStyle/>
          <a:p>
            <a:pPr algn="ctr">
              <a:buNone/>
            </a:pPr>
            <a:r>
              <a:rPr lang="es-CO" dirty="0" smtClean="0"/>
              <a:t>   Se regocijan al pensar que los seres humanos pecaminosos, sujetos al error, pueden ser así transformados.</a:t>
            </a:r>
          </a:p>
          <a:p>
            <a:pPr algn="ctr">
              <a:buNone/>
            </a:pPr>
            <a:endParaRPr lang="es-CO" dirty="0" smtClean="0"/>
          </a:p>
          <a:p>
            <a:pPr algn="ctr">
              <a:buNone/>
            </a:pPr>
            <a:r>
              <a:rPr lang="es-CO" dirty="0" smtClean="0"/>
              <a:t>    Dios tiene un pueblo en el cual todo el cielo está interesado, y dicho pueblo es el único objeto de esta tierra que sea precioso para el corazón de Dios.</a:t>
            </a:r>
          </a:p>
          <a:p>
            <a:endParaRPr lang="es-CO" dirty="0"/>
          </a:p>
        </p:txBody>
      </p:sp>
      <p:pic>
        <p:nvPicPr>
          <p:cNvPr id="4098" name="Picture 2" descr="http://t0.gstatic.com/images?q=tbn:ANd9GcQ7LjnkAwlJv9200oSbani-Rm5zWmDZkl0pa5n8EphmXBVdjEf6"/>
          <p:cNvPicPr>
            <a:picLocks noChangeAspect="1" noChangeArrowheads="1"/>
          </p:cNvPicPr>
          <p:nvPr/>
        </p:nvPicPr>
        <p:blipFill>
          <a:blip r:embed="rId3" cstate="print"/>
          <a:srcRect/>
          <a:stretch>
            <a:fillRect/>
          </a:stretch>
        </p:blipFill>
        <p:spPr bwMode="auto">
          <a:xfrm>
            <a:off x="5868144" y="332657"/>
            <a:ext cx="2952328" cy="2448271"/>
          </a:xfrm>
          <a:prstGeom prst="rect">
            <a:avLst/>
          </a:prstGeom>
          <a:noFill/>
        </p:spPr>
      </p:pic>
      <p:pic>
        <p:nvPicPr>
          <p:cNvPr id="4100" name="Picture 4" descr="http://t3.gstatic.com/images?q=tbn:ANd9GcRdokBJXf_Ic86CVPjSNQBBdVlfPkW_dIZ-5HXo3gxI-kIK5wzjog"/>
          <p:cNvPicPr>
            <a:picLocks noChangeAspect="1" noChangeArrowheads="1"/>
          </p:cNvPicPr>
          <p:nvPr/>
        </p:nvPicPr>
        <p:blipFill>
          <a:blip r:embed="rId4" cstate="print"/>
          <a:srcRect/>
          <a:stretch>
            <a:fillRect/>
          </a:stretch>
        </p:blipFill>
        <p:spPr bwMode="auto">
          <a:xfrm>
            <a:off x="5868144" y="3068960"/>
            <a:ext cx="3024336" cy="3071987"/>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5" presetClass="entr" presetSubtype="0"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anim calcmode="lin" valueType="num">
                                      <p:cBhvr>
                                        <p:cTn id="7" dur="1000" fill="hold"/>
                                        <p:tgtEl>
                                          <p:spTgt spid="4100"/>
                                        </p:tgtEl>
                                        <p:attrNameLst>
                                          <p:attrName>ppt_w</p:attrName>
                                        </p:attrNameLst>
                                      </p:cBhvr>
                                      <p:tavLst>
                                        <p:tav tm="0">
                                          <p:val>
                                            <p:strVal val="#ppt_w*0.70"/>
                                          </p:val>
                                        </p:tav>
                                        <p:tav tm="100000">
                                          <p:val>
                                            <p:strVal val="#ppt_w"/>
                                          </p:val>
                                        </p:tav>
                                      </p:tavLst>
                                    </p:anim>
                                    <p:anim calcmode="lin" valueType="num">
                                      <p:cBhvr>
                                        <p:cTn id="8" dur="1000" fill="hold"/>
                                        <p:tgtEl>
                                          <p:spTgt spid="4100"/>
                                        </p:tgtEl>
                                        <p:attrNameLst>
                                          <p:attrName>ppt_h</p:attrName>
                                        </p:attrNameLst>
                                      </p:cBhvr>
                                      <p:tavLst>
                                        <p:tav tm="0">
                                          <p:val>
                                            <p:strVal val="#ppt_h"/>
                                          </p:val>
                                        </p:tav>
                                        <p:tav tm="100000">
                                          <p:val>
                                            <p:strVal val="#ppt_h"/>
                                          </p:val>
                                        </p:tav>
                                      </p:tavLst>
                                    </p:anim>
                                    <p:animEffect transition="in" filter="fade">
                                      <p:cBhvr>
                                        <p:cTn id="9" dur="1000"/>
                                        <p:tgtEl>
                                          <p:spTgt spid="4100"/>
                                        </p:tgtEl>
                                      </p:cBhvr>
                                    </p:animEffect>
                                  </p:childTnLst>
                                </p:cTn>
                              </p:par>
                            </p:childTnLst>
                          </p:cTn>
                        </p:par>
                      </p:childTnLst>
                    </p:cTn>
                  </p:par>
                  <p:par>
                    <p:cTn id="10" fill="hold">
                      <p:stCondLst>
                        <p:cond delay="indefinite"/>
                      </p:stCondLst>
                      <p:childTnLst>
                        <p:par>
                          <p:cTn id="11" fill="hold">
                            <p:stCondLst>
                              <p:cond delay="0"/>
                            </p:stCondLst>
                            <p:childTnLst>
                              <p:par>
                                <p:cTn id="12" presetID="7" presetClass="entr" presetSubtype="4" fill="hold"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 calcmode="lin" valueType="num">
                                      <p:cBhvr additive="base">
                                        <p:cTn id="14" dur="50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5" dur="50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0">
              <a:srgbClr val="A603AB"/>
            </a:gs>
            <a:gs pos="21001">
              <a:srgbClr val="0819FB"/>
            </a:gs>
            <a:gs pos="35001">
              <a:srgbClr val="1A8D48"/>
            </a:gs>
            <a:gs pos="52000">
              <a:srgbClr val="FFFF00"/>
            </a:gs>
            <a:gs pos="73000">
              <a:srgbClr val="EE3F17"/>
            </a:gs>
            <a:gs pos="88000">
              <a:srgbClr val="E81766"/>
            </a:gs>
            <a:gs pos="100000">
              <a:srgbClr val="A603AB"/>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332656"/>
            <a:ext cx="8229600" cy="6192688"/>
          </a:xfrm>
          <a:solidFill>
            <a:schemeClr val="accent2">
              <a:lumMod val="20000"/>
              <a:lumOff val="80000"/>
            </a:schemeClr>
          </a:solidFill>
        </p:spPr>
        <p:txBody>
          <a:bodyPr>
            <a:normAutofit fontScale="92500" lnSpcReduction="20000"/>
          </a:bodyPr>
          <a:lstStyle/>
          <a:p>
            <a:pPr algn="ctr">
              <a:buNone/>
            </a:pPr>
            <a:r>
              <a:rPr lang="es-CO" dirty="0" smtClean="0"/>
              <a:t>     Que todos los que leen estas palabras les den atenta consideración; porque en el nombre de Jesús yo quisiera grabarlas en cada alma.</a:t>
            </a:r>
          </a:p>
          <a:p>
            <a:pPr>
              <a:buNone/>
            </a:pPr>
            <a:endParaRPr lang="es-CO" dirty="0" smtClean="0"/>
          </a:p>
          <a:p>
            <a:pPr algn="ctr">
              <a:buNone/>
            </a:pPr>
            <a:r>
              <a:rPr lang="es-CO" dirty="0" smtClean="0"/>
              <a:t>     Cuando se levanta alguien, de entre nosotros o de afuera, que siente la preocupación de proclamar un mensaje que declara que el pueblo de Dios se cuenta con Babilonia, y asevera que el fuerte pregón es un llamado a salir de ella, </a:t>
            </a:r>
            <a:r>
              <a:rPr lang="es-CO" u="sng" dirty="0" smtClean="0">
                <a:solidFill>
                  <a:srgbClr val="0070C0"/>
                </a:solidFill>
              </a:rPr>
              <a:t>podéis saber que no proclama el mensaje de verdad</a:t>
            </a:r>
            <a:r>
              <a:rPr lang="es-CO" dirty="0" smtClean="0"/>
              <a:t>. </a:t>
            </a:r>
          </a:p>
          <a:p>
            <a:pPr algn="ctr">
              <a:buNone/>
            </a:pPr>
            <a:endParaRPr lang="es-CO" dirty="0" smtClean="0"/>
          </a:p>
          <a:p>
            <a:pPr algn="ctr">
              <a:buNone/>
            </a:pPr>
            <a:r>
              <a:rPr lang="es-CO" dirty="0" smtClean="0"/>
              <a:t>    No le recibáis, ni le deseéis éxito; porque Dios no habló por él, ni le dio mensaje alguno, sino que él corrió antes de ser enviado.- </a:t>
            </a:r>
            <a:r>
              <a:rPr lang="es-CO" dirty="0" smtClean="0">
                <a:solidFill>
                  <a:srgbClr val="FF0000"/>
                </a:solidFill>
              </a:rPr>
              <a:t>Testimonies to Ministers, pág. 41.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additive="base">
                                        <p:cTn id="7" dur="500" fill="hold"/>
                                        <p:tgtEl>
                                          <p:spTgt spid="3">
                                            <p:bg/>
                                          </p:spTgt>
                                        </p:tgtEl>
                                        <p:attrNameLst>
                                          <p:attrName>ppt_x</p:attrName>
                                        </p:attrNameLst>
                                      </p:cBhvr>
                                      <p:tavLst>
                                        <p:tav tm="0">
                                          <p:val>
                                            <p:strVal val="#ppt_x"/>
                                          </p:val>
                                        </p:tav>
                                        <p:tav tm="100000">
                                          <p:val>
                                            <p:strVal val="#ppt_x"/>
                                          </p:val>
                                        </p:tav>
                                      </p:tavLst>
                                    </p:anim>
                                    <p:anim calcmode="lin" valueType="num">
                                      <p:cBhvr additive="base">
                                        <p:cTn id="8" dur="500" fill="hold"/>
                                        <p:tgtEl>
                                          <p:spTgt spid="3">
                                            <p:bg/>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 calcmode="lin" valueType="num">
                                      <p:cBhvr additive="base">
                                        <p:cTn id="13"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4" end="4"/>
                                            </p:txEl>
                                          </p:spTgt>
                                        </p:tgtEl>
                                        <p:attrNameLst>
                                          <p:attrName>style.visibility</p:attrName>
                                        </p:attrNameLst>
                                      </p:cBhvr>
                                      <p:to>
                                        <p:strVal val="visible"/>
                                      </p:to>
                                    </p:set>
                                    <p:anim calcmode="lin" valueType="num">
                                      <p:cBhvr additive="base">
                                        <p:cTn id="25"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0">
              <a:srgbClr val="000000"/>
            </a:gs>
            <a:gs pos="39999">
              <a:srgbClr val="0A128C"/>
            </a:gs>
            <a:gs pos="70000">
              <a:srgbClr val="181CC7"/>
            </a:gs>
            <a:gs pos="88000">
              <a:srgbClr val="7005D4"/>
            </a:gs>
            <a:gs pos="100000">
              <a:srgbClr val="8C3D91"/>
            </a:gs>
          </a:gsLst>
          <a:lin ang="5400000" scaled="0"/>
        </a:gra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457200" y="476672"/>
            <a:ext cx="8229600" cy="6048672"/>
          </a:xfrm>
          <a:solidFill>
            <a:schemeClr val="bg2"/>
          </a:solidFill>
        </p:spPr>
        <p:txBody>
          <a:bodyPr>
            <a:normAutofit lnSpcReduction="10000"/>
          </a:bodyPr>
          <a:lstStyle/>
          <a:p>
            <a:pPr algn="ctr">
              <a:buNone/>
            </a:pPr>
            <a:r>
              <a:rPr lang="es-CO" dirty="0" smtClean="0"/>
              <a:t>    El Señor ha declarado que la historia pasada se habrá de repetir cuando entremos en la fase final de la obra. Cada verdad que haya dado para estos postreros días debe ser proclamada al mundo. </a:t>
            </a:r>
          </a:p>
          <a:p>
            <a:pPr>
              <a:buNone/>
            </a:pPr>
            <a:endParaRPr lang="es-CO" dirty="0" smtClean="0"/>
          </a:p>
          <a:p>
            <a:pPr algn="ctr">
              <a:buNone/>
            </a:pPr>
            <a:r>
              <a:rPr lang="es-CO" dirty="0" smtClean="0"/>
              <a:t>    Todo pilar que estableció debe ser fortalecido. No podemos apartarnos ahora del fundamento que Dios asentó. No podemos entrar ahora en una nueva organización; porque esto significaría apostatar de la verdad.-</a:t>
            </a:r>
            <a:r>
              <a:rPr lang="es-CO" dirty="0" smtClean="0">
                <a:solidFill>
                  <a:srgbClr val="FF0000"/>
                </a:solidFill>
              </a:rPr>
              <a:t> </a:t>
            </a:r>
            <a:r>
              <a:rPr lang="en-US" dirty="0" smtClean="0">
                <a:solidFill>
                  <a:srgbClr val="FF0000"/>
                </a:solidFill>
              </a:rPr>
              <a:t>1905, NoteBook Leaflets, "The Church," </a:t>
            </a:r>
            <a:endParaRPr lang="es-CO" dirty="0" smtClean="0">
              <a:solidFill>
                <a:srgbClr val="FF0000"/>
              </a:solidFil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Effect transition="in" filter="fade">
                                      <p:cBhvr>
                                        <p:cTn id="7" dur="100"/>
                                        <p:tgtEl>
                                          <p:spTgt spid="3">
                                            <p:bg/>
                                          </p:spTgt>
                                        </p:tgtEl>
                                      </p:cBhvr>
                                    </p:animEffect>
                                    <p:anim calcmode="lin" valueType="num">
                                      <p:cBhvr>
                                        <p:cTn id="8" dur="400" fill="hold"/>
                                        <p:tgtEl>
                                          <p:spTgt spid="3">
                                            <p:bg/>
                                          </p:spTgt>
                                        </p:tgtEl>
                                        <p:attrNameLst>
                                          <p:attrName>ppt_x</p:attrName>
                                        </p:attrNameLst>
                                      </p:cBhvr>
                                      <p:tavLst>
                                        <p:tav tm="0">
                                          <p:val>
                                            <p:strVal val="#ppt_x"/>
                                          </p:val>
                                        </p:tav>
                                        <p:tav tm="100000">
                                          <p:val>
                                            <p:strVal val="#ppt_x"/>
                                          </p:val>
                                        </p:tav>
                                      </p:tavLst>
                                    </p:anim>
                                    <p:anim calcmode="lin" valueType="num">
                                      <p:cBhvr>
                                        <p:cTn id="9" dur="400" fill="hold"/>
                                        <p:tgtEl>
                                          <p:spTgt spid="3">
                                            <p:bg/>
                                          </p:spTgt>
                                        </p:tgtEl>
                                        <p:attrNameLst>
                                          <p:attrName>ppt_y</p:attrName>
                                        </p:attrNameLst>
                                      </p:cBhvr>
                                      <p:tavLst>
                                        <p:tav tm="0">
                                          <p:val>
                                            <p:strVal val="#ppt_y+0.31"/>
                                          </p:val>
                                        </p:tav>
                                        <p:tav tm="100000">
                                          <p:val>
                                            <p:strVal val="#ppt_y+0.31"/>
                                          </p:val>
                                        </p:tav>
                                      </p:tavLst>
                                    </p:anim>
                                    <p:anim calcmode="lin" valueType="num">
                                      <p:cBhvr>
                                        <p:cTn id="10" dur="600" decel="50000" fill="hold">
                                          <p:stCondLst>
                                            <p:cond delay="400"/>
                                          </p:stCondLst>
                                        </p:cTn>
                                        <p:tgtEl>
                                          <p:spTgt spid="3">
                                            <p:bg/>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11" dur="600" decel="50000" fill="hold">
                                          <p:stCondLst>
                                            <p:cond delay="400"/>
                                          </p:stCondLst>
                                        </p:cTn>
                                        <p:tgtEl>
                                          <p:spTgt spid="3">
                                            <p:bg/>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12" fill="hold">
                      <p:stCondLst>
                        <p:cond delay="indefinite"/>
                      </p:stCondLst>
                      <p:childTnLst>
                        <p:par>
                          <p:cTn id="13" fill="hold">
                            <p:stCondLst>
                              <p:cond delay="0"/>
                            </p:stCondLst>
                            <p:childTnLst>
                              <p:par>
                                <p:cTn id="14" presetID="43" presetClass="entr" presetSubtype="0" fill="hold" grpId="0" nodeType="clickEffect">
                                  <p:stCondLst>
                                    <p:cond delay="0"/>
                                  </p:stCondLst>
                                  <p:childTnLst>
                                    <p:set>
                                      <p:cBhvr>
                                        <p:cTn id="15" dur="1" fill="hold">
                                          <p:stCondLst>
                                            <p:cond delay="0"/>
                                          </p:stCondLst>
                                        </p:cTn>
                                        <p:tgtEl>
                                          <p:spTgt spid="3">
                                            <p:txEl>
                                              <p:pRg st="0" end="0"/>
                                            </p:txEl>
                                          </p:spTgt>
                                        </p:tgtEl>
                                        <p:attrNameLst>
                                          <p:attrName>style.visibility</p:attrName>
                                        </p:attrNameLst>
                                      </p:cBhvr>
                                      <p:to>
                                        <p:strVal val="visible"/>
                                      </p:to>
                                    </p:set>
                                    <p:animEffect transition="in" filter="fade">
                                      <p:cBhvr>
                                        <p:cTn id="16" dur="100"/>
                                        <p:tgtEl>
                                          <p:spTgt spid="3">
                                            <p:txEl>
                                              <p:pRg st="0" end="0"/>
                                            </p:txEl>
                                          </p:spTgt>
                                        </p:tgtEl>
                                      </p:cBhvr>
                                    </p:animEffect>
                                    <p:anim calcmode="lin" valueType="num">
                                      <p:cBhvr>
                                        <p:cTn id="17" dur="400" fill="hold"/>
                                        <p:tgtEl>
                                          <p:spTgt spid="3">
                                            <p:txEl>
                                              <p:pRg st="0" end="0"/>
                                            </p:txEl>
                                          </p:spTgt>
                                        </p:tgtEl>
                                        <p:attrNameLst>
                                          <p:attrName>ppt_x</p:attrName>
                                        </p:attrNameLst>
                                      </p:cBhvr>
                                      <p:tavLst>
                                        <p:tav tm="0">
                                          <p:val>
                                            <p:strVal val="#ppt_x"/>
                                          </p:val>
                                        </p:tav>
                                        <p:tav tm="100000">
                                          <p:val>
                                            <p:strVal val="#ppt_x"/>
                                          </p:val>
                                        </p:tav>
                                      </p:tavLst>
                                    </p:anim>
                                    <p:anim calcmode="lin" valueType="num">
                                      <p:cBhvr>
                                        <p:cTn id="18" dur="400" fill="hold"/>
                                        <p:tgtEl>
                                          <p:spTgt spid="3">
                                            <p:txEl>
                                              <p:pRg st="0" end="0"/>
                                            </p:txEl>
                                          </p:spTgt>
                                        </p:tgtEl>
                                        <p:attrNameLst>
                                          <p:attrName>ppt_y</p:attrName>
                                        </p:attrNameLst>
                                      </p:cBhvr>
                                      <p:tavLst>
                                        <p:tav tm="0">
                                          <p:val>
                                            <p:strVal val="#ppt_y+0.31"/>
                                          </p:val>
                                        </p:tav>
                                        <p:tav tm="100000">
                                          <p:val>
                                            <p:strVal val="#ppt_y+0.31"/>
                                          </p:val>
                                        </p:tav>
                                      </p:tavLst>
                                    </p:anim>
                                    <p:anim calcmode="lin" valueType="num">
                                      <p:cBhvr>
                                        <p:cTn id="19" dur="600" decel="50000" fill="hold">
                                          <p:stCondLst>
                                            <p:cond delay="400"/>
                                          </p:stCondLst>
                                        </p:cTn>
                                        <p:tgtEl>
                                          <p:spTgt spid="3">
                                            <p:txEl>
                                              <p:pRg st="0" end="0"/>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0" dur="600" decel="50000" fill="hold">
                                          <p:stCondLst>
                                            <p:cond delay="400"/>
                                          </p:stCondLst>
                                        </p:cTn>
                                        <p:tgtEl>
                                          <p:spTgt spid="3">
                                            <p:txEl>
                                              <p:pRg st="0" end="0"/>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43" presetClass="entr" presetSubtype="0" fill="hold" grpId="0" nodeType="clickEffect">
                                  <p:stCondLst>
                                    <p:cond delay="0"/>
                                  </p:stCondLst>
                                  <p:childTnLst>
                                    <p:set>
                                      <p:cBhvr>
                                        <p:cTn id="24" dur="1" fill="hold">
                                          <p:stCondLst>
                                            <p:cond delay="0"/>
                                          </p:stCondLst>
                                        </p:cTn>
                                        <p:tgtEl>
                                          <p:spTgt spid="3">
                                            <p:txEl>
                                              <p:pRg st="2" end="2"/>
                                            </p:txEl>
                                          </p:spTgt>
                                        </p:tgtEl>
                                        <p:attrNameLst>
                                          <p:attrName>style.visibility</p:attrName>
                                        </p:attrNameLst>
                                      </p:cBhvr>
                                      <p:to>
                                        <p:strVal val="visible"/>
                                      </p:to>
                                    </p:set>
                                    <p:animEffect transition="in" filter="fade">
                                      <p:cBhvr>
                                        <p:cTn id="25" dur="100"/>
                                        <p:tgtEl>
                                          <p:spTgt spid="3">
                                            <p:txEl>
                                              <p:pRg st="2" end="2"/>
                                            </p:txEl>
                                          </p:spTgt>
                                        </p:tgtEl>
                                      </p:cBhvr>
                                    </p:animEffect>
                                    <p:anim calcmode="lin" valueType="num">
                                      <p:cBhvr>
                                        <p:cTn id="26" dur="400" fill="hold"/>
                                        <p:tgtEl>
                                          <p:spTgt spid="3">
                                            <p:txEl>
                                              <p:pRg st="2" end="2"/>
                                            </p:txEl>
                                          </p:spTgt>
                                        </p:tgtEl>
                                        <p:attrNameLst>
                                          <p:attrName>ppt_x</p:attrName>
                                        </p:attrNameLst>
                                      </p:cBhvr>
                                      <p:tavLst>
                                        <p:tav tm="0">
                                          <p:val>
                                            <p:strVal val="#ppt_x"/>
                                          </p:val>
                                        </p:tav>
                                        <p:tav tm="100000">
                                          <p:val>
                                            <p:strVal val="#ppt_x"/>
                                          </p:val>
                                        </p:tav>
                                      </p:tavLst>
                                    </p:anim>
                                    <p:anim calcmode="lin" valueType="num">
                                      <p:cBhvr>
                                        <p:cTn id="27" dur="400" fill="hold"/>
                                        <p:tgtEl>
                                          <p:spTgt spid="3">
                                            <p:txEl>
                                              <p:pRg st="2" end="2"/>
                                            </p:txEl>
                                          </p:spTgt>
                                        </p:tgtEl>
                                        <p:attrNameLst>
                                          <p:attrName>ppt_y</p:attrName>
                                        </p:attrNameLst>
                                      </p:cBhvr>
                                      <p:tavLst>
                                        <p:tav tm="0">
                                          <p:val>
                                            <p:strVal val="#ppt_y+0.31"/>
                                          </p:val>
                                        </p:tav>
                                        <p:tav tm="100000">
                                          <p:val>
                                            <p:strVal val="#ppt_y+0.31"/>
                                          </p:val>
                                        </p:tav>
                                      </p:tavLst>
                                    </p:anim>
                                    <p:anim calcmode="lin" valueType="num">
                                      <p:cBhvr>
                                        <p:cTn id="28" dur="600" decel="50000" fill="hold">
                                          <p:stCondLst>
                                            <p:cond delay="400"/>
                                          </p:stCondLst>
                                        </p:cTn>
                                        <p:tgtEl>
                                          <p:spTgt spid="3">
                                            <p:txEl>
                                              <p:pRg st="2" end="2"/>
                                            </p:txEl>
                                          </p:spTgt>
                                        </p:tgtEl>
                                        <p:attrNameLst>
                                          <p:attrName>ppt_x</p:attrName>
                                        </p:attrNameLst>
                                      </p:cBhvr>
                                      <p:tavLst>
                                        <p:tav tm="0">
                                          <p:val>
                                            <p:strVal val="#ppt_x"/>
                                          </p:val>
                                        </p:tav>
                                        <p:tav tm="5000">
                                          <p:val>
                                            <p:strVal val="#ppt_x+0.0242"/>
                                          </p:val>
                                        </p:tav>
                                        <p:tav tm="10000">
                                          <p:val>
                                            <p:strVal val="#ppt_x+0.0479"/>
                                          </p:val>
                                        </p:tav>
                                        <p:tav tm="15000">
                                          <p:val>
                                            <p:strVal val="#ppt_x+0.0704"/>
                                          </p:val>
                                        </p:tav>
                                        <p:tav tm="20000">
                                          <p:val>
                                            <p:strVal val="#ppt_x+0.0911"/>
                                          </p:val>
                                        </p:tav>
                                        <p:tav tm="25000">
                                          <p:val>
                                            <p:strVal val="#ppt_x+0.1096"/>
                                          </p:val>
                                        </p:tav>
                                        <p:tav tm="30000">
                                          <p:val>
                                            <p:strVal val="#ppt_x+0.1254"/>
                                          </p:val>
                                        </p:tav>
                                        <p:tav tm="35000">
                                          <p:val>
                                            <p:strVal val="#ppt_x+0.1381"/>
                                          </p:val>
                                        </p:tav>
                                        <p:tav tm="40000">
                                          <p:val>
                                            <p:strVal val="#ppt_x+0.1474"/>
                                          </p:val>
                                        </p:tav>
                                        <p:tav tm="45000">
                                          <p:val>
                                            <p:strVal val="#ppt_x+0.1531"/>
                                          </p:val>
                                        </p:tav>
                                        <p:tav tm="50000">
                                          <p:val>
                                            <p:strVal val="#ppt_x+0.1550"/>
                                          </p:val>
                                        </p:tav>
                                        <p:tav tm="55000">
                                          <p:val>
                                            <p:strVal val="#ppt_x+0.1531"/>
                                          </p:val>
                                        </p:tav>
                                        <p:tav tm="60000">
                                          <p:val>
                                            <p:strVal val="#ppt_x+0.1474"/>
                                          </p:val>
                                        </p:tav>
                                        <p:tav tm="65000">
                                          <p:val>
                                            <p:strVal val="#ppt_x+0.1381"/>
                                          </p:val>
                                        </p:tav>
                                        <p:tav tm="70000">
                                          <p:val>
                                            <p:strVal val="#ppt_x+0.1254"/>
                                          </p:val>
                                        </p:tav>
                                        <p:tav tm="75000">
                                          <p:val>
                                            <p:strVal val="#ppt_x+0.1096"/>
                                          </p:val>
                                        </p:tav>
                                        <p:tav tm="80000">
                                          <p:val>
                                            <p:strVal val="#ppt_x+0.0911"/>
                                          </p:val>
                                        </p:tav>
                                        <p:tav tm="85000">
                                          <p:val>
                                            <p:strVal val="#ppt_x+0.0704"/>
                                          </p:val>
                                        </p:tav>
                                        <p:tav tm="90000">
                                          <p:val>
                                            <p:strVal val="#ppt_x+0.0479"/>
                                          </p:val>
                                        </p:tav>
                                        <p:tav tm="95000">
                                          <p:val>
                                            <p:strVal val="#ppt_x+0.0242"/>
                                          </p:val>
                                        </p:tav>
                                        <p:tav tm="100000">
                                          <p:val>
                                            <p:strVal val="#ppt_x"/>
                                          </p:val>
                                        </p:tav>
                                      </p:tavLst>
                                    </p:anim>
                                    <p:anim calcmode="lin" valueType="num">
                                      <p:cBhvr>
                                        <p:cTn id="29" dur="600" decel="50000" fill="hold">
                                          <p:stCondLst>
                                            <p:cond delay="400"/>
                                          </p:stCondLst>
                                        </p:cTn>
                                        <p:tgtEl>
                                          <p:spTgt spid="3">
                                            <p:txEl>
                                              <p:pRg st="2" end="2"/>
                                            </p:txEl>
                                          </p:spTgt>
                                        </p:tgtEl>
                                        <p:attrNameLst>
                                          <p:attrName>ppt_y</p:attrName>
                                        </p:attrNameLst>
                                      </p:cBhvr>
                                      <p:tavLst>
                                        <p:tav tm="0">
                                          <p:val>
                                            <p:strVal val="#ppt_y+0.31"/>
                                          </p:val>
                                        </p:tav>
                                        <p:tav tm="5000">
                                          <p:val>
                                            <p:strVal val="#ppt_y+0.308"/>
                                          </p:val>
                                        </p:tav>
                                        <p:tav tm="10000">
                                          <p:val>
                                            <p:strVal val="#ppt_y+0.3024"/>
                                          </p:val>
                                        </p:tav>
                                        <p:tav tm="15000">
                                          <p:val>
                                            <p:strVal val="#ppt_y+0.2931"/>
                                          </p:val>
                                        </p:tav>
                                        <p:tav tm="20000">
                                          <p:val>
                                            <p:strVal val="#ppt_y+0.2804"/>
                                          </p:val>
                                        </p:tav>
                                        <p:tav tm="25000">
                                          <p:val>
                                            <p:strVal val="#ppt_y+0.2646"/>
                                          </p:val>
                                        </p:tav>
                                        <p:tav tm="30000">
                                          <p:val>
                                            <p:strVal val="#ppt_y+0.2461"/>
                                          </p:val>
                                        </p:tav>
                                        <p:tav tm="35000">
                                          <p:val>
                                            <p:strVal val="#ppt_y+0.2253"/>
                                          </p:val>
                                        </p:tav>
                                        <p:tav tm="40000">
                                          <p:val>
                                            <p:strVal val="#ppt_y+0.2029"/>
                                          </p:val>
                                        </p:tav>
                                        <p:tav tm="45000">
                                          <p:val>
                                            <p:strVal val="#ppt_y+0.1792"/>
                                          </p:val>
                                        </p:tav>
                                        <p:tav tm="50000">
                                          <p:val>
                                            <p:strVal val="#ppt_y+0.155"/>
                                          </p:val>
                                        </p:tav>
                                        <p:tav tm="55000">
                                          <p:val>
                                            <p:strVal val="#ppt_y+0.1307"/>
                                          </p:val>
                                        </p:tav>
                                        <p:tav tm="60000">
                                          <p:val>
                                            <p:strVal val="#ppt_y+0.1071"/>
                                          </p:val>
                                        </p:tav>
                                        <p:tav tm="65000">
                                          <p:val>
                                            <p:strVal val="#ppt_y+0.0846"/>
                                          </p:val>
                                        </p:tav>
                                        <p:tav tm="70000">
                                          <p:val>
                                            <p:strVal val="#ppt_y+0.0639"/>
                                          </p:val>
                                        </p:tav>
                                        <p:tav tm="75000">
                                          <p:val>
                                            <p:strVal val="#ppt_y+0.0454"/>
                                          </p:val>
                                        </p:tav>
                                        <p:tav tm="80000">
                                          <p:val>
                                            <p:strVal val="#ppt_y+0.0296"/>
                                          </p:val>
                                        </p:tav>
                                        <p:tav tm="85000">
                                          <p:val>
                                            <p:strVal val="#ppt_y+0.0169"/>
                                          </p:val>
                                        </p:tav>
                                        <p:tav tm="90000">
                                          <p:val>
                                            <p:strVal val="#ppt_y+0.0076"/>
                                          </p:val>
                                        </p:tav>
                                        <p:tav tm="95000">
                                          <p:val>
                                            <p:strVal val="#ppt_y+0.0019"/>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3 Marcador de contenido"/>
          <p:cNvSpPr>
            <a:spLocks noGrp="1"/>
          </p:cNvSpPr>
          <p:nvPr>
            <p:ph idx="1"/>
          </p:nvPr>
        </p:nvSpPr>
        <p:spPr>
          <a:xfrm>
            <a:off x="457200" y="4365104"/>
            <a:ext cx="8229600" cy="2160240"/>
          </a:xfrm>
          <a:solidFill>
            <a:srgbClr val="FFFF00"/>
          </a:solidFill>
        </p:spPr>
        <p:txBody>
          <a:bodyPr>
            <a:normAutofit fontScale="85000" lnSpcReduction="20000"/>
          </a:bodyPr>
          <a:lstStyle/>
          <a:p>
            <a:pPr algn="ctr">
              <a:buNone/>
            </a:pPr>
            <a:r>
              <a:rPr lang="es-CO" dirty="0" smtClean="0"/>
              <a:t>   </a:t>
            </a:r>
            <a:r>
              <a:rPr lang="es-CO" sz="4600" dirty="0" smtClean="0"/>
              <a:t>Si hay cosas que necesitan ser ajustadas en la dirección de la obra, Dios lo hará y obrará para corregir toda cosa errónea. </a:t>
            </a:r>
            <a:endParaRPr lang="es-CO" dirty="0" smtClean="0"/>
          </a:p>
          <a:p>
            <a:pPr>
              <a:buNone/>
            </a:pPr>
            <a:endParaRPr lang="es-CO" dirty="0"/>
          </a:p>
        </p:txBody>
      </p:sp>
      <p:pic>
        <p:nvPicPr>
          <p:cNvPr id="1026" name="Picture 2" descr="http://t1.gstatic.com/images?q=tbn:ANd9GcQihgpxcEB16k_L_YaATibOQcnFlMXXFCMheYCK-d4S5umyxtmG-w"/>
          <p:cNvPicPr>
            <a:picLocks noChangeAspect="1" noChangeArrowheads="1"/>
          </p:cNvPicPr>
          <p:nvPr/>
        </p:nvPicPr>
        <p:blipFill>
          <a:blip r:embed="rId2" cstate="print"/>
          <a:srcRect/>
          <a:stretch>
            <a:fillRect/>
          </a:stretch>
        </p:blipFill>
        <p:spPr bwMode="auto">
          <a:xfrm>
            <a:off x="5724128" y="476672"/>
            <a:ext cx="3167236" cy="2808312"/>
          </a:xfrm>
          <a:prstGeom prst="rect">
            <a:avLst/>
          </a:prstGeom>
          <a:noFill/>
        </p:spPr>
      </p:pic>
      <p:sp>
        <p:nvSpPr>
          <p:cNvPr id="5" name="4 Rectángulo"/>
          <p:cNvSpPr/>
          <p:nvPr/>
        </p:nvSpPr>
        <p:spPr>
          <a:xfrm>
            <a:off x="395536" y="476672"/>
            <a:ext cx="5400600" cy="3170099"/>
          </a:xfrm>
          <a:prstGeom prst="rect">
            <a:avLst/>
          </a:prstGeom>
        </p:spPr>
        <p:txBody>
          <a:bodyPr wrap="square">
            <a:spAutoFit/>
          </a:bodyPr>
          <a:lstStyle/>
          <a:p>
            <a:pPr algn="ctr">
              <a:buNone/>
            </a:pPr>
            <a:r>
              <a:rPr lang="es-CO" sz="3600" dirty="0" smtClean="0"/>
              <a:t> </a:t>
            </a:r>
            <a:r>
              <a:rPr lang="es-CO" sz="4000" dirty="0" smtClean="0"/>
              <a:t>No es necesario dudar ni temer que la obra no tendrá éxito. Dios está a la cabeza de la obra, y él pondrá todo en orden.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4">
                                            <p:bg/>
                                          </p:spTgt>
                                        </p:tgtEl>
                                        <p:attrNameLst>
                                          <p:attrName>style.visibility</p:attrName>
                                        </p:attrNameLst>
                                      </p:cBhvr>
                                      <p:to>
                                        <p:strVal val="visible"/>
                                      </p:to>
                                    </p:set>
                                    <p:animEffect transition="in" filter="blinds(horizontal)">
                                      <p:cBhvr>
                                        <p:cTn id="7" dur="500"/>
                                        <p:tgtEl>
                                          <p:spTgt spid="4">
                                            <p:bg/>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xEl>
                                              <p:pRg st="0" end="0"/>
                                            </p:txEl>
                                          </p:spTgt>
                                        </p:tgtEl>
                                        <p:attrNameLst>
                                          <p:attrName>style.visibility</p:attrName>
                                        </p:attrNameLst>
                                      </p:cBhvr>
                                      <p:to>
                                        <p:strVal val="visible"/>
                                      </p:to>
                                    </p:set>
                                    <p:animEffect transition="in" filter="blinds(horizontal)">
                                      <p:cBhvr>
                                        <p:cTn id="12" dur="500"/>
                                        <p:tgtEl>
                                          <p:spTgt spid="4">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nimBg="1"/>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404664"/>
            <a:ext cx="4248472" cy="6048672"/>
          </a:xfrm>
          <a:solidFill>
            <a:schemeClr val="accent1">
              <a:lumMod val="20000"/>
              <a:lumOff val="80000"/>
            </a:schemeClr>
          </a:solidFill>
        </p:spPr>
        <p:txBody>
          <a:bodyPr>
            <a:normAutofit fontScale="92500" lnSpcReduction="20000"/>
          </a:bodyPr>
          <a:lstStyle/>
          <a:p>
            <a:pPr algn="ctr">
              <a:buNone/>
            </a:pPr>
            <a:r>
              <a:rPr lang="es-CO" dirty="0" smtClean="0"/>
              <a:t>     </a:t>
            </a:r>
            <a:r>
              <a:rPr lang="es-CO" sz="4400" dirty="0" smtClean="0"/>
              <a:t>Tengamos fe en que Dios conducirá el noble barco que lleva al pueblo de Dios sano y salvo al puerto.- </a:t>
            </a:r>
            <a:r>
              <a:rPr lang="es-CO" sz="4400" dirty="0" smtClean="0">
                <a:solidFill>
                  <a:srgbClr val="FF0000"/>
                </a:solidFill>
              </a:rPr>
              <a:t>Review and Herald, 20 de septiembre de 1892</a:t>
            </a:r>
          </a:p>
          <a:p>
            <a:endParaRPr lang="es-CO" dirty="0"/>
          </a:p>
        </p:txBody>
      </p:sp>
      <p:pic>
        <p:nvPicPr>
          <p:cNvPr id="74754" name="Picture 2" descr="http://t0.gstatic.com/images?q=tbn:ANd9GcT_0PineivteCPvsOqFV2NaYacEffKJRDmFuzQZPKw4Eiww_fCHOQ"/>
          <p:cNvPicPr>
            <a:picLocks noChangeAspect="1" noChangeArrowheads="1"/>
          </p:cNvPicPr>
          <p:nvPr/>
        </p:nvPicPr>
        <p:blipFill>
          <a:blip r:embed="rId2" cstate="print"/>
          <a:srcRect/>
          <a:stretch>
            <a:fillRect/>
          </a:stretch>
        </p:blipFill>
        <p:spPr bwMode="auto">
          <a:xfrm>
            <a:off x="4644008" y="548680"/>
            <a:ext cx="4248472" cy="5472608"/>
          </a:xfrm>
          <a:prstGeom prst="rect">
            <a:avLst/>
          </a:prstGeom>
          <a:noFill/>
        </p:spPr>
      </p:pic>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bg>
      <p:bgPr>
        <a:solidFill>
          <a:srgbClr val="7030A0"/>
        </a:solidFill>
        <a:effectLst/>
      </p:bgPr>
    </p:bg>
    <p:spTree>
      <p:nvGrpSpPr>
        <p:cNvPr id="1" name=""/>
        <p:cNvGrpSpPr/>
        <p:nvPr/>
      </p:nvGrpSpPr>
      <p:grpSpPr>
        <a:xfrm>
          <a:off x="0" y="0"/>
          <a:ext cx="0" cy="0"/>
          <a:chOff x="0" y="0"/>
          <a:chExt cx="0" cy="0"/>
        </a:xfrm>
      </p:grpSpPr>
      <p:sp>
        <p:nvSpPr>
          <p:cNvPr id="3" name="2 Marcador de contenido"/>
          <p:cNvSpPr>
            <a:spLocks noGrp="1"/>
          </p:cNvSpPr>
          <p:nvPr>
            <p:ph idx="1"/>
          </p:nvPr>
        </p:nvSpPr>
        <p:spPr>
          <a:xfrm>
            <a:off x="0" y="548680"/>
            <a:ext cx="5868144" cy="6309320"/>
          </a:xfrm>
          <a:gradFill>
            <a:gsLst>
              <a:gs pos="45000">
                <a:srgbClr val="FBEAC7"/>
              </a:gs>
              <a:gs pos="17999">
                <a:srgbClr val="FEE7F2"/>
              </a:gs>
              <a:gs pos="36000">
                <a:srgbClr val="FAC77D"/>
              </a:gs>
              <a:gs pos="61000">
                <a:srgbClr val="FBA97D"/>
              </a:gs>
              <a:gs pos="82001">
                <a:srgbClr val="FBD49C"/>
              </a:gs>
              <a:gs pos="100000">
                <a:srgbClr val="FEE7F2"/>
              </a:gs>
            </a:gsLst>
            <a:lin ang="5400000" scaled="0"/>
          </a:gradFill>
        </p:spPr>
        <p:txBody>
          <a:bodyPr>
            <a:normAutofit fontScale="70000" lnSpcReduction="20000"/>
          </a:bodyPr>
          <a:lstStyle/>
          <a:p>
            <a:pPr algn="ctr">
              <a:buNone/>
            </a:pPr>
            <a:r>
              <a:rPr lang="es-CO" dirty="0" smtClean="0"/>
              <a:t>    </a:t>
            </a:r>
            <a:r>
              <a:rPr lang="es-CO" sz="4100" dirty="0" smtClean="0"/>
              <a:t>No se nos </a:t>
            </a:r>
            <a:r>
              <a:rPr lang="es-CO" sz="4100" dirty="0" smtClean="0"/>
              <a:t>olvide que lo que más deseaba nuestro Señor era que la iglesia permaneciera unida:  </a:t>
            </a:r>
          </a:p>
          <a:p>
            <a:pPr algn="ctr">
              <a:buNone/>
            </a:pPr>
            <a:endParaRPr lang="es-CO" sz="4100" dirty="0" smtClean="0"/>
          </a:p>
          <a:p>
            <a:pPr algn="ctr">
              <a:buNone/>
            </a:pPr>
            <a:r>
              <a:rPr lang="es-CO" sz="5100" dirty="0" smtClean="0"/>
              <a:t>“Mas </a:t>
            </a:r>
            <a:r>
              <a:rPr lang="es-CO" sz="5100" dirty="0" smtClean="0"/>
              <a:t>no ruego solamente por éstos, sino también por los que han de creer en mí por la palabra de ellos,  </a:t>
            </a:r>
            <a:r>
              <a:rPr lang="es-CO" sz="5100" baseline="30000" dirty="0" smtClean="0"/>
              <a:t>21</a:t>
            </a:r>
            <a:r>
              <a:rPr lang="es-CO" sz="5100" b="1" dirty="0" smtClean="0"/>
              <a:t> para que todos sean uno; como tú, oh Padre, en mí, y yo en ti, que también ellos sean uno en nosotros; para que el mundo crea que tú me </a:t>
            </a:r>
            <a:r>
              <a:rPr lang="es-CO" sz="5100" b="1" dirty="0" smtClean="0"/>
              <a:t>enviaste”</a:t>
            </a:r>
            <a:r>
              <a:rPr lang="es-CO" dirty="0" smtClean="0"/>
              <a:t>   </a:t>
            </a:r>
            <a:endParaRPr lang="es-CO" dirty="0"/>
          </a:p>
        </p:txBody>
      </p:sp>
      <p:pic>
        <p:nvPicPr>
          <p:cNvPr id="2050" name="Picture 2" descr="http://t1.gstatic.com/images?q=tbn:ANd9GcSqOvqNIPAq1KF09yCdqpZzXnHygLfM-39JjcW_NuMP0w9awYWX"/>
          <p:cNvPicPr>
            <a:picLocks noChangeAspect="1" noChangeArrowheads="1"/>
          </p:cNvPicPr>
          <p:nvPr/>
        </p:nvPicPr>
        <p:blipFill>
          <a:blip r:embed="rId2" cstate="print"/>
          <a:srcRect/>
          <a:stretch>
            <a:fillRect/>
          </a:stretch>
        </p:blipFill>
        <p:spPr bwMode="auto">
          <a:xfrm>
            <a:off x="5940152" y="1412776"/>
            <a:ext cx="2952328" cy="4464496"/>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3">
                                            <p:bg/>
                                          </p:spTgt>
                                        </p:tgtEl>
                                        <p:attrNameLst>
                                          <p:attrName>style.visibility</p:attrName>
                                        </p:attrNameLst>
                                      </p:cBhvr>
                                      <p:to>
                                        <p:strVal val="visible"/>
                                      </p:to>
                                    </p:set>
                                    <p:anim calcmode="lin" valueType="num">
                                      <p:cBhvr>
                                        <p:cTn id="7" dur="500" fill="hold"/>
                                        <p:tgtEl>
                                          <p:spTgt spid="3">
                                            <p:bg/>
                                          </p:spTgt>
                                        </p:tgtEl>
                                        <p:attrNameLst>
                                          <p:attrName>ppt_w</p:attrName>
                                        </p:attrNameLst>
                                      </p:cBhvr>
                                      <p:tavLst>
                                        <p:tav tm="0">
                                          <p:val>
                                            <p:fltVal val="0"/>
                                          </p:val>
                                        </p:tav>
                                        <p:tav tm="100000">
                                          <p:val>
                                            <p:strVal val="#ppt_w"/>
                                          </p:val>
                                        </p:tav>
                                      </p:tavLst>
                                    </p:anim>
                                    <p:anim calcmode="lin" valueType="num">
                                      <p:cBhvr>
                                        <p:cTn id="8" dur="500" fill="hold"/>
                                        <p:tgtEl>
                                          <p:spTgt spid="3">
                                            <p:bg/>
                                          </p:spTgt>
                                        </p:tgtEl>
                                        <p:attrNameLst>
                                          <p:attrName>ppt_h</p:attrName>
                                        </p:attrNameLst>
                                      </p:cBhvr>
                                      <p:tavLst>
                                        <p:tav tm="0">
                                          <p:val>
                                            <p:fltVal val="0"/>
                                          </p:val>
                                        </p:tav>
                                        <p:tav tm="100000">
                                          <p:val>
                                            <p:strVal val="#ppt_h"/>
                                          </p:val>
                                        </p:tav>
                                      </p:tavLst>
                                    </p:anim>
                                    <p:animEffect transition="in" filter="fade">
                                      <p:cBhvr>
                                        <p:cTn id="9" dur="500"/>
                                        <p:tgtEl>
                                          <p:spTgt spid="3">
                                            <p:bg/>
                                          </p:spTgt>
                                        </p:tgtEl>
                                      </p:cBhvr>
                                    </p:animEffect>
                                  </p:childTnLst>
                                </p:cTn>
                              </p:par>
                            </p:childTnLst>
                          </p:cTn>
                        </p:par>
                      </p:childTnLst>
                    </p:cTn>
                  </p:par>
                  <p:par>
                    <p:cTn id="10" fill="hold">
                      <p:stCondLst>
                        <p:cond delay="indefinite"/>
                      </p:stCondLst>
                      <p:childTnLst>
                        <p:par>
                          <p:cTn id="11" fill="hold">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3">
                                            <p:txEl>
                                              <p:pRg st="0" end="0"/>
                                            </p:txEl>
                                          </p:spTgt>
                                        </p:tgtEl>
                                        <p:attrNameLst>
                                          <p:attrName>style.visibility</p:attrName>
                                        </p:attrNameLst>
                                      </p:cBhvr>
                                      <p:to>
                                        <p:strVal val="visible"/>
                                      </p:to>
                                    </p:set>
                                    <p:anim calcmode="lin" valueType="num">
                                      <p:cBhvr>
                                        <p:cTn id="14" dur="500" fill="hold"/>
                                        <p:tgtEl>
                                          <p:spTgt spid="3">
                                            <p:txEl>
                                              <p:pRg st="0" end="0"/>
                                            </p:txEl>
                                          </p:spTgt>
                                        </p:tgtEl>
                                        <p:attrNameLst>
                                          <p:attrName>ppt_w</p:attrName>
                                        </p:attrNameLst>
                                      </p:cBhvr>
                                      <p:tavLst>
                                        <p:tav tm="0">
                                          <p:val>
                                            <p:fltVal val="0"/>
                                          </p:val>
                                        </p:tav>
                                        <p:tav tm="100000">
                                          <p:val>
                                            <p:strVal val="#ppt_w"/>
                                          </p:val>
                                        </p:tav>
                                      </p:tavLst>
                                    </p:anim>
                                    <p:anim calcmode="lin" valueType="num">
                                      <p:cBhvr>
                                        <p:cTn id="15" dur="500" fill="hold"/>
                                        <p:tgtEl>
                                          <p:spTgt spid="3">
                                            <p:txEl>
                                              <p:pRg st="0" end="0"/>
                                            </p:txEl>
                                          </p:spTgt>
                                        </p:tgtEl>
                                        <p:attrNameLst>
                                          <p:attrName>ppt_h</p:attrName>
                                        </p:attrNameLst>
                                      </p:cBhvr>
                                      <p:tavLst>
                                        <p:tav tm="0">
                                          <p:val>
                                            <p:fltVal val="0"/>
                                          </p:val>
                                        </p:tav>
                                        <p:tav tm="100000">
                                          <p:val>
                                            <p:strVal val="#ppt_h"/>
                                          </p:val>
                                        </p:tav>
                                      </p:tavLst>
                                    </p:anim>
                                    <p:animEffect transition="in" filter="fade">
                                      <p:cBhvr>
                                        <p:cTn id="16" dur="500"/>
                                        <p:tgtEl>
                                          <p:spTgt spid="3">
                                            <p:txEl>
                                              <p:pRg st="0" end="0"/>
                                            </p:txEl>
                                          </p:spTgt>
                                        </p:tgtEl>
                                      </p:cBhvr>
                                    </p:animEffect>
                                  </p:childTnLst>
                                </p:cTn>
                              </p:par>
                            </p:childTnLst>
                          </p:cTn>
                        </p:par>
                      </p:childTnLst>
                    </p:cTn>
                  </p:par>
                  <p:par>
                    <p:cTn id="17" fill="hold">
                      <p:stCondLst>
                        <p:cond delay="indefinite"/>
                      </p:stCondLst>
                      <p:childTnLst>
                        <p:par>
                          <p:cTn id="18" fill="hold">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 calcmode="lin" valueType="num">
                                      <p:cBhvr>
                                        <p:cTn id="21" dur="500" fill="hold"/>
                                        <p:tgtEl>
                                          <p:spTgt spid="3">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3">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animBg="1"/>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2 Marcador de contenido"/>
          <p:cNvSpPr>
            <a:spLocks noGrp="1"/>
          </p:cNvSpPr>
          <p:nvPr>
            <p:ph idx="1"/>
          </p:nvPr>
        </p:nvSpPr>
        <p:spPr>
          <a:xfrm>
            <a:off x="251520" y="332656"/>
            <a:ext cx="5400600" cy="6264696"/>
          </a:xfrm>
          <a:blipFill>
            <a:blip r:embed="rId2" cstate="print"/>
            <a:tile tx="0" ty="0" sx="100000" sy="100000" flip="none" algn="tl"/>
          </a:blipFill>
        </p:spPr>
        <p:txBody>
          <a:bodyPr>
            <a:normAutofit fontScale="92500" lnSpcReduction="10000"/>
          </a:bodyPr>
          <a:lstStyle/>
          <a:p>
            <a:pPr algn="ctr">
              <a:buNone/>
            </a:pPr>
            <a:r>
              <a:rPr lang="es-CO" dirty="0" smtClean="0"/>
              <a:t>Oremos juntos para que la oración de Jesús sea una realidad en nuestra vida: </a:t>
            </a:r>
            <a:r>
              <a:rPr lang="es-CO" dirty="0" smtClean="0">
                <a:solidFill>
                  <a:srgbClr val="0070C0"/>
                </a:solidFill>
              </a:rPr>
              <a:t>“Padre nuestro que estas en el cielo, te pedimos nos ayudes a permanecer unidos en la iglesia, gracias por habernos traído a tu verdad, y que por tu gracia podamos serte cada día más </a:t>
            </a:r>
            <a:r>
              <a:rPr lang="es-CO" dirty="0" smtClean="0">
                <a:solidFill>
                  <a:srgbClr val="0070C0"/>
                </a:solidFill>
              </a:rPr>
              <a:t>fieles, amándote más </a:t>
            </a:r>
            <a:r>
              <a:rPr lang="es-CO" smtClean="0">
                <a:solidFill>
                  <a:srgbClr val="0070C0"/>
                </a:solidFill>
              </a:rPr>
              <a:t>cada día y </a:t>
            </a:r>
            <a:r>
              <a:rPr lang="es-CO" dirty="0" smtClean="0">
                <a:solidFill>
                  <a:srgbClr val="0070C0"/>
                </a:solidFill>
              </a:rPr>
              <a:t>a nuestro hermanos, </a:t>
            </a:r>
            <a:r>
              <a:rPr lang="es-CO" dirty="0" smtClean="0">
                <a:solidFill>
                  <a:srgbClr val="0070C0"/>
                </a:solidFill>
              </a:rPr>
              <a:t>hasta que Cristo venga por nosotros, en el Nombre de Jesús se lo pedimos </a:t>
            </a:r>
            <a:r>
              <a:rPr lang="es-CO" smtClean="0">
                <a:solidFill>
                  <a:srgbClr val="0070C0"/>
                </a:solidFill>
              </a:rPr>
              <a:t>amen</a:t>
            </a:r>
            <a:r>
              <a:rPr lang="es-CO" smtClean="0">
                <a:solidFill>
                  <a:srgbClr val="0070C0"/>
                </a:solidFill>
              </a:rPr>
              <a:t>”</a:t>
            </a:r>
            <a:r>
              <a:rPr lang="es-CO" smtClean="0"/>
              <a:t> </a:t>
            </a:r>
            <a:endParaRPr lang="es-CO" dirty="0"/>
          </a:p>
        </p:txBody>
      </p:sp>
      <p:pic>
        <p:nvPicPr>
          <p:cNvPr id="1026" name="Picture 2" descr="http://t1.gstatic.com/images?q=tbn:ANd9GcSvjVpdIg3EfDXa1f2V0TwOuJVAU5F8_F2F1vPGUzCY5HcGQgEJ"/>
          <p:cNvPicPr>
            <a:picLocks noChangeAspect="1" noChangeArrowheads="1"/>
          </p:cNvPicPr>
          <p:nvPr/>
        </p:nvPicPr>
        <p:blipFill>
          <a:blip r:embed="rId3" cstate="print"/>
          <a:srcRect/>
          <a:stretch>
            <a:fillRect/>
          </a:stretch>
        </p:blipFill>
        <p:spPr bwMode="auto">
          <a:xfrm>
            <a:off x="5724128" y="1196752"/>
            <a:ext cx="3168352" cy="4464496"/>
          </a:xfrm>
          <a:prstGeom prst="rect">
            <a:avLst/>
          </a:prstGeom>
          <a:noFill/>
        </p:spPr>
      </p:pic>
    </p:spTree>
  </p:cSld>
  <p:clrMapOvr>
    <a:masterClrMapping/>
  </p:clrMapOvr>
</p:sld>
</file>

<file path=ppt/theme/theme1.xml><?xml version="1.0" encoding="utf-8"?>
<a:theme xmlns:a="http://schemas.openxmlformats.org/drawingml/2006/main" name="Tema de Office">
  <a:themeElements>
    <a:clrScheme name="Oficin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cin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cin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2174</TotalTime>
  <Words>5083</Words>
  <Application>Microsoft Office PowerPoint</Application>
  <PresentationFormat>Presentación en pantalla (4:3)</PresentationFormat>
  <Paragraphs>204</Paragraphs>
  <Slides>63</Slides>
  <Notes>0</Notes>
  <HiddenSlides>0</HiddenSlides>
  <MMClips>0</MMClips>
  <ScaleCrop>false</ScaleCrop>
  <HeadingPairs>
    <vt:vector size="4" baseType="variant">
      <vt:variant>
        <vt:lpstr>Tema</vt:lpstr>
      </vt:variant>
      <vt:variant>
        <vt:i4>1</vt:i4>
      </vt:variant>
      <vt:variant>
        <vt:lpstr>Títulos de diapositiva</vt:lpstr>
      </vt:variant>
      <vt:variant>
        <vt:i4>63</vt:i4>
      </vt:variant>
    </vt:vector>
  </HeadingPairs>
  <TitlesOfParts>
    <vt:vector size="64" baseType="lpstr">
      <vt:lpstr>Tema de Office</vt:lpstr>
      <vt:lpstr>¿QUÉ LA IGLESIA ADVENTISTA ES BABILONIA?</vt:lpstr>
      <vt:lpstr>Diapositiva 2</vt:lpstr>
      <vt:lpstr>Diapositiva 3</vt:lpstr>
      <vt:lpstr>La Iglesia Remanente no es Babilonia  </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Dios no es autor de confusión, sino de paz</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lpstr>Diapositiva 46</vt:lpstr>
      <vt:lpstr>Diapositiva 47</vt:lpstr>
      <vt:lpstr>Diapositiva 48</vt:lpstr>
      <vt:lpstr>Diapositiva 49</vt:lpstr>
      <vt:lpstr>Diapositiva 50</vt:lpstr>
      <vt:lpstr>Diapositiva 51</vt:lpstr>
      <vt:lpstr>Diapositiva 52</vt:lpstr>
      <vt:lpstr>Diapositiva 53</vt:lpstr>
      <vt:lpstr>¿Si la iglesia adventista no es Babilonia, quien es?</vt:lpstr>
      <vt:lpstr>Diapositiva 55</vt:lpstr>
      <vt:lpstr>Diapositiva 56</vt:lpstr>
      <vt:lpstr>Diapositiva 57</vt:lpstr>
      <vt:lpstr>Diapositiva 58</vt:lpstr>
      <vt:lpstr>Diapositiva 59</vt:lpstr>
      <vt:lpstr>Diapositiva 60</vt:lpstr>
      <vt:lpstr>Diapositiva 61</vt:lpstr>
      <vt:lpstr>Diapositiva 62</vt:lpstr>
      <vt:lpstr>Diapositiva 63</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FAMILIA FIERRO CH</dc:creator>
  <cp:lastModifiedBy>FAMILIA FIERRO CH</cp:lastModifiedBy>
  <cp:revision>219</cp:revision>
  <dcterms:created xsi:type="dcterms:W3CDTF">2012-02-05T16:41:44Z</dcterms:created>
  <dcterms:modified xsi:type="dcterms:W3CDTF">2012-02-10T11:19:55Z</dcterms:modified>
</cp:coreProperties>
</file>